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3"/>
  </p:notesMasterIdLst>
  <p:sldIdLst>
    <p:sldId id="256" r:id="rId2"/>
    <p:sldId id="298" r:id="rId3"/>
    <p:sldId id="295" r:id="rId4"/>
    <p:sldId id="259" r:id="rId5"/>
    <p:sldId id="272" r:id="rId6"/>
    <p:sldId id="263" r:id="rId7"/>
    <p:sldId id="265" r:id="rId8"/>
    <p:sldId id="260" r:id="rId9"/>
    <p:sldId id="297" r:id="rId10"/>
    <p:sldId id="269" r:id="rId11"/>
    <p:sldId id="27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F02544-99B3-498C-A380-E54DA728C434}">
  <a:tblStyle styleId="{94F02544-99B3-498C-A380-E54DA728C4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 autoAdjust="0"/>
    <p:restoredTop sz="94660"/>
  </p:normalViewPr>
  <p:slideViewPr>
    <p:cSldViewPr>
      <p:cViewPr varScale="1">
        <p:scale>
          <a:sx n="108" d="100"/>
          <a:sy n="108" d="100"/>
        </p:scale>
        <p:origin x="117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99449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g70e3dd69a5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5" name="Google Shape;975;g70e3dd69a5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703ed5f267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703ed5f267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703ed5f267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703ed5f267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g7f55b7bf7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6" name="Google Shape;816;g7f55b7bf7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0d360ee3e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0d360ee3e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70d360ee3e_0_245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70d360ee3e_0_245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70d360ee3e_0_247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0" name="Google Shape;580;g70d360ee3e_0_247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Google Shape;960;g70e3dd69a5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1" name="Google Shape;961;g70e3dd69a5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70d360ee3e_0_246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70d360ee3e_0_246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81000" y="2797175"/>
            <a:ext cx="478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" y="2057499"/>
            <a:ext cx="1624480" cy="3085969"/>
          </a:xfrm>
          <a:custGeom>
            <a:avLst/>
            <a:gdLst/>
            <a:ahLst/>
            <a:cxnLst/>
            <a:rect l="l" t="t" r="r" b="b"/>
            <a:pathLst>
              <a:path w="26621" h="50571" extrusionOk="0">
                <a:moveTo>
                  <a:pt x="12892" y="1"/>
                </a:moveTo>
                <a:cubicBezTo>
                  <a:pt x="8333" y="1"/>
                  <a:pt x="4041" y="1461"/>
                  <a:pt x="1" y="3653"/>
                </a:cubicBezTo>
                <a:lnTo>
                  <a:pt x="1" y="50570"/>
                </a:lnTo>
                <a:lnTo>
                  <a:pt x="25466" y="50570"/>
                </a:lnTo>
                <a:cubicBezTo>
                  <a:pt x="26620" y="47328"/>
                  <a:pt x="26531" y="43590"/>
                  <a:pt x="24769" y="40670"/>
                </a:cubicBezTo>
                <a:cubicBezTo>
                  <a:pt x="23196" y="38064"/>
                  <a:pt x="20522" y="36358"/>
                  <a:pt x="17778" y="35135"/>
                </a:cubicBezTo>
                <a:cubicBezTo>
                  <a:pt x="15102" y="33941"/>
                  <a:pt x="11774" y="32485"/>
                  <a:pt x="11583" y="29506"/>
                </a:cubicBezTo>
                <a:cubicBezTo>
                  <a:pt x="11524" y="28595"/>
                  <a:pt x="11800" y="27697"/>
                  <a:pt x="12122" y="26846"/>
                </a:cubicBezTo>
                <a:cubicBezTo>
                  <a:pt x="14413" y="20774"/>
                  <a:pt x="19111" y="15846"/>
                  <a:pt x="21087" y="9661"/>
                </a:cubicBezTo>
                <a:cubicBezTo>
                  <a:pt x="21584" y="8107"/>
                  <a:pt x="21898" y="6417"/>
                  <a:pt x="21454" y="4846"/>
                </a:cubicBezTo>
                <a:cubicBezTo>
                  <a:pt x="20490" y="1435"/>
                  <a:pt x="16465" y="17"/>
                  <a:pt x="12992" y="1"/>
                </a:cubicBezTo>
                <a:cubicBezTo>
                  <a:pt x="12959" y="1"/>
                  <a:pt x="12925" y="1"/>
                  <a:pt x="12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2" name="Google Shape;12;p2"/>
          <p:cNvSpPr/>
          <p:nvPr/>
        </p:nvSpPr>
        <p:spPr>
          <a:xfrm>
            <a:off x="6243299" y="127"/>
            <a:ext cx="2900740" cy="242413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3" name="Google Shape;13;p2"/>
          <p:cNvSpPr/>
          <p:nvPr/>
        </p:nvSpPr>
        <p:spPr>
          <a:xfrm>
            <a:off x="57" y="117"/>
            <a:ext cx="4164181" cy="1665275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4" name="Google Shape;14;p2"/>
          <p:cNvSpPr/>
          <p:nvPr/>
        </p:nvSpPr>
        <p:spPr>
          <a:xfrm>
            <a:off x="3492850" y="3257726"/>
            <a:ext cx="5651115" cy="1885752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5" name="Google Shape;15;p2"/>
          <p:cNvSpPr/>
          <p:nvPr/>
        </p:nvSpPr>
        <p:spPr>
          <a:xfrm>
            <a:off x="6243298" y="137"/>
            <a:ext cx="2803667" cy="514339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6" name="Google Shape;16;p2"/>
          <p:cNvSpPr/>
          <p:nvPr/>
        </p:nvSpPr>
        <p:spPr>
          <a:xfrm>
            <a:off x="1" y="2315445"/>
            <a:ext cx="3746537" cy="2828027"/>
          </a:xfrm>
          <a:custGeom>
            <a:avLst/>
            <a:gdLst/>
            <a:ahLst/>
            <a:cxnLst/>
            <a:rect l="l" t="t" r="r" b="b"/>
            <a:pathLst>
              <a:path w="61396" h="46344" extrusionOk="0">
                <a:moveTo>
                  <a:pt x="6620" y="1"/>
                </a:moveTo>
                <a:cubicBezTo>
                  <a:pt x="4327" y="1"/>
                  <a:pt x="2111" y="580"/>
                  <a:pt x="1" y="1456"/>
                </a:cubicBezTo>
                <a:lnTo>
                  <a:pt x="1" y="2171"/>
                </a:lnTo>
                <a:cubicBezTo>
                  <a:pt x="1393" y="1631"/>
                  <a:pt x="2837" y="1216"/>
                  <a:pt x="4305" y="991"/>
                </a:cubicBezTo>
                <a:cubicBezTo>
                  <a:pt x="5014" y="883"/>
                  <a:pt x="5736" y="826"/>
                  <a:pt x="6459" y="826"/>
                </a:cubicBezTo>
                <a:cubicBezTo>
                  <a:pt x="9025" y="826"/>
                  <a:pt x="11598" y="1545"/>
                  <a:pt x="13600" y="3248"/>
                </a:cubicBezTo>
                <a:cubicBezTo>
                  <a:pt x="18746" y="7626"/>
                  <a:pt x="16066" y="14975"/>
                  <a:pt x="15812" y="20729"/>
                </a:cubicBezTo>
                <a:cubicBezTo>
                  <a:pt x="15744" y="22261"/>
                  <a:pt x="15822" y="23818"/>
                  <a:pt x="16204" y="25305"/>
                </a:cubicBezTo>
                <a:cubicBezTo>
                  <a:pt x="16601" y="26848"/>
                  <a:pt x="17344" y="28259"/>
                  <a:pt x="18351" y="29474"/>
                </a:cubicBezTo>
                <a:cubicBezTo>
                  <a:pt x="20559" y="32134"/>
                  <a:pt x="23796" y="33618"/>
                  <a:pt x="27083" y="34307"/>
                </a:cubicBezTo>
                <a:cubicBezTo>
                  <a:pt x="34605" y="35882"/>
                  <a:pt x="42480" y="34028"/>
                  <a:pt x="49894" y="36384"/>
                </a:cubicBezTo>
                <a:cubicBezTo>
                  <a:pt x="53106" y="37406"/>
                  <a:pt x="55971" y="39240"/>
                  <a:pt x="58025" y="41995"/>
                </a:cubicBezTo>
                <a:cubicBezTo>
                  <a:pt x="59025" y="43337"/>
                  <a:pt x="59829" y="44808"/>
                  <a:pt x="60508" y="46343"/>
                </a:cubicBezTo>
                <a:lnTo>
                  <a:pt x="61395" y="46343"/>
                </a:lnTo>
                <a:cubicBezTo>
                  <a:pt x="61002" y="45422"/>
                  <a:pt x="60571" y="44517"/>
                  <a:pt x="60078" y="43647"/>
                </a:cubicBezTo>
                <a:cubicBezTo>
                  <a:pt x="58393" y="40674"/>
                  <a:pt x="56024" y="38244"/>
                  <a:pt x="52988" y="36733"/>
                </a:cubicBezTo>
                <a:cubicBezTo>
                  <a:pt x="45931" y="33221"/>
                  <a:pt x="37933" y="34659"/>
                  <a:pt x="30396" y="33953"/>
                </a:cubicBezTo>
                <a:cubicBezTo>
                  <a:pt x="26844" y="33621"/>
                  <a:pt x="23168" y="32716"/>
                  <a:pt x="20369" y="30334"/>
                </a:cubicBezTo>
                <a:cubicBezTo>
                  <a:pt x="19144" y="29289"/>
                  <a:pt x="18112" y="28001"/>
                  <a:pt x="17469" y="26501"/>
                </a:cubicBezTo>
                <a:cubicBezTo>
                  <a:pt x="16861" y="25083"/>
                  <a:pt x="16635" y="23526"/>
                  <a:pt x="16611" y="21987"/>
                </a:cubicBezTo>
                <a:cubicBezTo>
                  <a:pt x="16520" y="16031"/>
                  <a:pt x="19559" y="8910"/>
                  <a:pt x="15276" y="3762"/>
                </a:cubicBezTo>
                <a:cubicBezTo>
                  <a:pt x="13211" y="1281"/>
                  <a:pt x="9966" y="51"/>
                  <a:pt x="6834" y="2"/>
                </a:cubicBezTo>
                <a:cubicBezTo>
                  <a:pt x="6763" y="1"/>
                  <a:pt x="6691" y="1"/>
                  <a:pt x="66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7" name="Google Shape;17;p2"/>
          <p:cNvSpPr/>
          <p:nvPr/>
        </p:nvSpPr>
        <p:spPr>
          <a:xfrm>
            <a:off x="-1" y="0"/>
            <a:ext cx="5207314" cy="1667670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8" name="Google Shape;18;p2"/>
          <p:cNvSpPr/>
          <p:nvPr/>
        </p:nvSpPr>
        <p:spPr>
          <a:xfrm>
            <a:off x="1675567" y="4668149"/>
            <a:ext cx="1925" cy="756"/>
          </a:xfrm>
          <a:custGeom>
            <a:avLst/>
            <a:gdLst/>
            <a:ahLst/>
            <a:cxnLst/>
            <a:rect l="l" t="t" r="r" b="b"/>
            <a:pathLst>
              <a:path w="28" h="11" extrusionOk="0">
                <a:moveTo>
                  <a:pt x="0" y="1"/>
                </a:moveTo>
                <a:lnTo>
                  <a:pt x="0" y="1"/>
                </a:lnTo>
                <a:cubicBezTo>
                  <a:pt x="1" y="1"/>
                  <a:pt x="1" y="2"/>
                  <a:pt x="2" y="2"/>
                </a:cubicBezTo>
                <a:lnTo>
                  <a:pt x="2" y="2"/>
                </a:lnTo>
                <a:lnTo>
                  <a:pt x="0" y="1"/>
                </a:lnTo>
                <a:close/>
                <a:moveTo>
                  <a:pt x="2" y="2"/>
                </a:moveTo>
                <a:lnTo>
                  <a:pt x="17" y="9"/>
                </a:lnTo>
                <a:lnTo>
                  <a:pt x="27" y="11"/>
                </a:lnTo>
                <a:lnTo>
                  <a:pt x="27" y="11"/>
                </a:lnTo>
                <a:lnTo>
                  <a:pt x="9" y="2"/>
                </a:lnTo>
                <a:cubicBezTo>
                  <a:pt x="6" y="2"/>
                  <a:pt x="4" y="2"/>
                  <a:pt x="2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grpSp>
        <p:nvGrpSpPr>
          <p:cNvPr id="19" name="Google Shape;19;p2"/>
          <p:cNvGrpSpPr/>
          <p:nvPr/>
        </p:nvGrpSpPr>
        <p:grpSpPr>
          <a:xfrm>
            <a:off x="137565" y="3137063"/>
            <a:ext cx="1263123" cy="1933370"/>
            <a:chOff x="1069625" y="2883725"/>
            <a:chExt cx="1422756" cy="2177709"/>
          </a:xfrm>
        </p:grpSpPr>
        <p:sp>
          <p:nvSpPr>
            <p:cNvPr id="20" name="Google Shape;20;p2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grpSp>
        <p:nvGrpSpPr>
          <p:cNvPr id="32" name="Google Shape;32;p2"/>
          <p:cNvGrpSpPr/>
          <p:nvPr/>
        </p:nvGrpSpPr>
        <p:grpSpPr>
          <a:xfrm>
            <a:off x="8051535" y="128443"/>
            <a:ext cx="708061" cy="1027764"/>
            <a:chOff x="7866888" y="150180"/>
            <a:chExt cx="827948" cy="1201782"/>
          </a:xfrm>
        </p:grpSpPr>
        <p:sp>
          <p:nvSpPr>
            <p:cNvPr id="33" name="Google Shape;33;p2"/>
            <p:cNvSpPr/>
            <p:nvPr/>
          </p:nvSpPr>
          <p:spPr>
            <a:xfrm>
              <a:off x="8177008" y="150180"/>
              <a:ext cx="174787" cy="177948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866888" y="450814"/>
              <a:ext cx="137740" cy="140146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83135" y="508068"/>
              <a:ext cx="148050" cy="151349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089031" y="679005"/>
              <a:ext cx="164339" cy="166333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891426" y="1001839"/>
              <a:ext cx="120213" cy="1222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295089" y="1070709"/>
              <a:ext cx="125643" cy="127774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527129" y="842656"/>
              <a:ext cx="167707" cy="170250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552491" y="1252712"/>
              <a:ext cx="97531" cy="9925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sp>
        <p:nvSpPr>
          <p:cNvPr id="41" name="Google Shape;41;p2"/>
          <p:cNvSpPr/>
          <p:nvPr/>
        </p:nvSpPr>
        <p:spPr>
          <a:xfrm>
            <a:off x="7354709" y="4156476"/>
            <a:ext cx="1611907" cy="872879"/>
          </a:xfrm>
          <a:custGeom>
            <a:avLst/>
            <a:gdLst/>
            <a:ahLst/>
            <a:cxnLst/>
            <a:rect l="l" t="t" r="r" b="b"/>
            <a:pathLst>
              <a:path w="24928" h="13499" extrusionOk="0">
                <a:moveTo>
                  <a:pt x="16714" y="7001"/>
                </a:moveTo>
                <a:cubicBezTo>
                  <a:pt x="15309" y="8938"/>
                  <a:pt x="13613" y="10646"/>
                  <a:pt x="11687" y="12067"/>
                </a:cubicBezTo>
                <a:cubicBezTo>
                  <a:pt x="11862" y="11457"/>
                  <a:pt x="12974" y="10325"/>
                  <a:pt x="13185" y="10090"/>
                </a:cubicBezTo>
                <a:cubicBezTo>
                  <a:pt x="13777" y="9428"/>
                  <a:pt x="14412" y="8807"/>
                  <a:pt x="15088" y="8231"/>
                </a:cubicBezTo>
                <a:cubicBezTo>
                  <a:pt x="15606" y="7790"/>
                  <a:pt x="16153" y="7385"/>
                  <a:pt x="16714" y="7001"/>
                </a:cubicBezTo>
                <a:close/>
                <a:moveTo>
                  <a:pt x="18370" y="1"/>
                </a:moveTo>
                <a:cubicBezTo>
                  <a:pt x="18067" y="1"/>
                  <a:pt x="17755" y="41"/>
                  <a:pt x="17467" y="86"/>
                </a:cubicBezTo>
                <a:cubicBezTo>
                  <a:pt x="16171" y="290"/>
                  <a:pt x="14918" y="701"/>
                  <a:pt x="13729" y="1266"/>
                </a:cubicBezTo>
                <a:cubicBezTo>
                  <a:pt x="11295" y="2426"/>
                  <a:pt x="9155" y="4144"/>
                  <a:pt x="7198" y="6003"/>
                </a:cubicBezTo>
                <a:cubicBezTo>
                  <a:pt x="5994" y="7145"/>
                  <a:pt x="4842" y="8344"/>
                  <a:pt x="3686" y="9536"/>
                </a:cubicBezTo>
                <a:cubicBezTo>
                  <a:pt x="3109" y="10133"/>
                  <a:pt x="2539" y="10738"/>
                  <a:pt x="1953" y="11326"/>
                </a:cubicBezTo>
                <a:cubicBezTo>
                  <a:pt x="1320" y="11962"/>
                  <a:pt x="662" y="12554"/>
                  <a:pt x="85" y="13243"/>
                </a:cubicBezTo>
                <a:cubicBezTo>
                  <a:pt x="1" y="13344"/>
                  <a:pt x="73" y="13499"/>
                  <a:pt x="186" y="13499"/>
                </a:cubicBezTo>
                <a:cubicBezTo>
                  <a:pt x="209" y="13499"/>
                  <a:pt x="235" y="13492"/>
                  <a:pt x="261" y="13476"/>
                </a:cubicBezTo>
                <a:cubicBezTo>
                  <a:pt x="1355" y="12802"/>
                  <a:pt x="2267" y="11843"/>
                  <a:pt x="3188" y="10946"/>
                </a:cubicBezTo>
                <a:cubicBezTo>
                  <a:pt x="4149" y="10010"/>
                  <a:pt x="5074" y="9036"/>
                  <a:pt x="6018" y="8084"/>
                </a:cubicBezTo>
                <a:cubicBezTo>
                  <a:pt x="7831" y="6251"/>
                  <a:pt x="9716" y="4474"/>
                  <a:pt x="11878" y="3076"/>
                </a:cubicBezTo>
                <a:cubicBezTo>
                  <a:pt x="12914" y="2401"/>
                  <a:pt x="14015" y="1831"/>
                  <a:pt x="15165" y="1374"/>
                </a:cubicBezTo>
                <a:cubicBezTo>
                  <a:pt x="15694" y="1164"/>
                  <a:pt x="16235" y="983"/>
                  <a:pt x="16786" y="838"/>
                </a:cubicBezTo>
                <a:cubicBezTo>
                  <a:pt x="17277" y="709"/>
                  <a:pt x="17886" y="511"/>
                  <a:pt x="18433" y="511"/>
                </a:cubicBezTo>
                <a:cubicBezTo>
                  <a:pt x="18563" y="511"/>
                  <a:pt x="18690" y="522"/>
                  <a:pt x="18811" y="548"/>
                </a:cubicBezTo>
                <a:cubicBezTo>
                  <a:pt x="20456" y="904"/>
                  <a:pt x="18662" y="4060"/>
                  <a:pt x="17594" y="5719"/>
                </a:cubicBezTo>
                <a:cubicBezTo>
                  <a:pt x="16166" y="6537"/>
                  <a:pt x="14845" y="7529"/>
                  <a:pt x="13659" y="8670"/>
                </a:cubicBezTo>
                <a:cubicBezTo>
                  <a:pt x="12938" y="9363"/>
                  <a:pt x="12271" y="10110"/>
                  <a:pt x="11661" y="10904"/>
                </a:cubicBezTo>
                <a:cubicBezTo>
                  <a:pt x="11268" y="11417"/>
                  <a:pt x="10617" y="12269"/>
                  <a:pt x="11268" y="12851"/>
                </a:cubicBezTo>
                <a:cubicBezTo>
                  <a:pt x="11332" y="12908"/>
                  <a:pt x="11424" y="12949"/>
                  <a:pt x="11514" y="12949"/>
                </a:cubicBezTo>
                <a:cubicBezTo>
                  <a:pt x="11566" y="12949"/>
                  <a:pt x="11618" y="12935"/>
                  <a:pt x="11663" y="12903"/>
                </a:cubicBezTo>
                <a:cubicBezTo>
                  <a:pt x="13752" y="11391"/>
                  <a:pt x="15587" y="9554"/>
                  <a:pt x="17096" y="7461"/>
                </a:cubicBezTo>
                <a:cubicBezTo>
                  <a:pt x="17382" y="7063"/>
                  <a:pt x="17653" y="6656"/>
                  <a:pt x="17914" y="6240"/>
                </a:cubicBezTo>
                <a:cubicBezTo>
                  <a:pt x="18423" y="5945"/>
                  <a:pt x="18939" y="5664"/>
                  <a:pt x="19469" y="5415"/>
                </a:cubicBezTo>
                <a:cubicBezTo>
                  <a:pt x="20183" y="5082"/>
                  <a:pt x="21072" y="4588"/>
                  <a:pt x="21886" y="4588"/>
                </a:cubicBezTo>
                <a:cubicBezTo>
                  <a:pt x="21908" y="4588"/>
                  <a:pt x="21931" y="4588"/>
                  <a:pt x="21954" y="4589"/>
                </a:cubicBezTo>
                <a:cubicBezTo>
                  <a:pt x="23315" y="4638"/>
                  <a:pt x="22602" y="6262"/>
                  <a:pt x="22275" y="7000"/>
                </a:cubicBezTo>
                <a:cubicBezTo>
                  <a:pt x="21717" y="8261"/>
                  <a:pt x="20975" y="9404"/>
                  <a:pt x="20096" y="10438"/>
                </a:cubicBezTo>
                <a:cubicBezTo>
                  <a:pt x="19690" y="10778"/>
                  <a:pt x="19325" y="11166"/>
                  <a:pt x="19011" y="11594"/>
                </a:cubicBezTo>
                <a:lnTo>
                  <a:pt x="19001" y="11604"/>
                </a:lnTo>
                <a:lnTo>
                  <a:pt x="19002" y="11604"/>
                </a:lnTo>
                <a:cubicBezTo>
                  <a:pt x="18986" y="11626"/>
                  <a:pt x="18968" y="11646"/>
                  <a:pt x="18950" y="11669"/>
                </a:cubicBezTo>
                <a:cubicBezTo>
                  <a:pt x="18782" y="11905"/>
                  <a:pt x="19011" y="12149"/>
                  <a:pt x="19243" y="12149"/>
                </a:cubicBezTo>
                <a:cubicBezTo>
                  <a:pt x="19317" y="12149"/>
                  <a:pt x="19391" y="12124"/>
                  <a:pt x="19453" y="12065"/>
                </a:cubicBezTo>
                <a:cubicBezTo>
                  <a:pt x="19868" y="11672"/>
                  <a:pt x="20259" y="11251"/>
                  <a:pt x="20621" y="10809"/>
                </a:cubicBezTo>
                <a:cubicBezTo>
                  <a:pt x="21229" y="10314"/>
                  <a:pt x="21933" y="9953"/>
                  <a:pt x="22689" y="9745"/>
                </a:cubicBezTo>
                <a:cubicBezTo>
                  <a:pt x="22922" y="9682"/>
                  <a:pt x="23252" y="9584"/>
                  <a:pt x="23533" y="9584"/>
                </a:cubicBezTo>
                <a:cubicBezTo>
                  <a:pt x="23616" y="9584"/>
                  <a:pt x="23694" y="9592"/>
                  <a:pt x="23765" y="9613"/>
                </a:cubicBezTo>
                <a:cubicBezTo>
                  <a:pt x="24157" y="9725"/>
                  <a:pt x="24135" y="10219"/>
                  <a:pt x="24059" y="10541"/>
                </a:cubicBezTo>
                <a:cubicBezTo>
                  <a:pt x="23906" y="11196"/>
                  <a:pt x="23588" y="11645"/>
                  <a:pt x="23692" y="12348"/>
                </a:cubicBezTo>
                <a:cubicBezTo>
                  <a:pt x="23713" y="12488"/>
                  <a:pt x="23816" y="12550"/>
                  <a:pt x="23926" y="12550"/>
                </a:cubicBezTo>
                <a:cubicBezTo>
                  <a:pt x="24069" y="12550"/>
                  <a:pt x="24225" y="12445"/>
                  <a:pt x="24230" y="12274"/>
                </a:cubicBezTo>
                <a:cubicBezTo>
                  <a:pt x="24256" y="11414"/>
                  <a:pt x="24928" y="10702"/>
                  <a:pt x="24696" y="9804"/>
                </a:cubicBezTo>
                <a:cubicBezTo>
                  <a:pt x="24534" y="9183"/>
                  <a:pt x="24075" y="8995"/>
                  <a:pt x="23555" y="8995"/>
                </a:cubicBezTo>
                <a:cubicBezTo>
                  <a:pt x="23393" y="8995"/>
                  <a:pt x="23225" y="9013"/>
                  <a:pt x="23059" y="9042"/>
                </a:cubicBezTo>
                <a:cubicBezTo>
                  <a:pt x="22547" y="9134"/>
                  <a:pt x="22050" y="9290"/>
                  <a:pt x="21577" y="9506"/>
                </a:cubicBezTo>
                <a:cubicBezTo>
                  <a:pt x="21954" y="8925"/>
                  <a:pt x="22289" y="8319"/>
                  <a:pt x="22579" y="7690"/>
                </a:cubicBezTo>
                <a:cubicBezTo>
                  <a:pt x="23075" y="6615"/>
                  <a:pt x="24036" y="4333"/>
                  <a:pt x="22160" y="4060"/>
                </a:cubicBezTo>
                <a:cubicBezTo>
                  <a:pt x="22059" y="4046"/>
                  <a:pt x="21958" y="4039"/>
                  <a:pt x="21856" y="4039"/>
                </a:cubicBezTo>
                <a:cubicBezTo>
                  <a:pt x="21217" y="4039"/>
                  <a:pt x="20581" y="4306"/>
                  <a:pt x="20001" y="4540"/>
                </a:cubicBezTo>
                <a:cubicBezTo>
                  <a:pt x="19499" y="4742"/>
                  <a:pt x="19009" y="4974"/>
                  <a:pt x="18525" y="5219"/>
                </a:cubicBezTo>
                <a:cubicBezTo>
                  <a:pt x="18740" y="4838"/>
                  <a:pt x="18947" y="4455"/>
                  <a:pt x="19141" y="4063"/>
                </a:cubicBezTo>
                <a:cubicBezTo>
                  <a:pt x="19580" y="3168"/>
                  <a:pt x="20187" y="2051"/>
                  <a:pt x="19912" y="1009"/>
                </a:cubicBezTo>
                <a:cubicBezTo>
                  <a:pt x="19698" y="204"/>
                  <a:pt x="19056" y="1"/>
                  <a:pt x="1837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2" name="Google Shape;42;p2"/>
          <p:cNvSpPr/>
          <p:nvPr/>
        </p:nvSpPr>
        <p:spPr>
          <a:xfrm>
            <a:off x="56025" y="95928"/>
            <a:ext cx="3190336" cy="570028"/>
          </a:xfrm>
          <a:custGeom>
            <a:avLst/>
            <a:gdLst/>
            <a:ahLst/>
            <a:cxnLst/>
            <a:rect l="l" t="t" r="r" b="b"/>
            <a:pathLst>
              <a:path w="54608" h="9757" extrusionOk="0">
                <a:moveTo>
                  <a:pt x="44464" y="3737"/>
                </a:moveTo>
                <a:cubicBezTo>
                  <a:pt x="44660" y="3868"/>
                  <a:pt x="44840" y="4021"/>
                  <a:pt x="44989" y="4208"/>
                </a:cubicBezTo>
                <a:lnTo>
                  <a:pt x="44987" y="4208"/>
                </a:lnTo>
                <a:cubicBezTo>
                  <a:pt x="45428" y="4763"/>
                  <a:pt x="45254" y="5397"/>
                  <a:pt x="44675" y="5743"/>
                </a:cubicBezTo>
                <a:cubicBezTo>
                  <a:pt x="44243" y="5999"/>
                  <a:pt x="43673" y="6135"/>
                  <a:pt x="43158" y="6135"/>
                </a:cubicBezTo>
                <a:cubicBezTo>
                  <a:pt x="43084" y="6135"/>
                  <a:pt x="43012" y="6132"/>
                  <a:pt x="42941" y="6126"/>
                </a:cubicBezTo>
                <a:cubicBezTo>
                  <a:pt x="42571" y="6097"/>
                  <a:pt x="42193" y="5952"/>
                  <a:pt x="42464" y="5511"/>
                </a:cubicBezTo>
                <a:cubicBezTo>
                  <a:pt x="42676" y="5169"/>
                  <a:pt x="43017" y="4868"/>
                  <a:pt x="43313" y="4602"/>
                </a:cubicBezTo>
                <a:cubicBezTo>
                  <a:pt x="43669" y="4279"/>
                  <a:pt x="44055" y="3989"/>
                  <a:pt x="44464" y="3737"/>
                </a:cubicBezTo>
                <a:close/>
                <a:moveTo>
                  <a:pt x="14776" y="2515"/>
                </a:moveTo>
                <a:lnTo>
                  <a:pt x="14776" y="2515"/>
                </a:lnTo>
                <a:cubicBezTo>
                  <a:pt x="15006" y="3146"/>
                  <a:pt x="14880" y="3892"/>
                  <a:pt x="14605" y="4488"/>
                </a:cubicBezTo>
                <a:cubicBezTo>
                  <a:pt x="14068" y="5652"/>
                  <a:pt x="12782" y="6642"/>
                  <a:pt x="11479" y="6642"/>
                </a:cubicBezTo>
                <a:cubicBezTo>
                  <a:pt x="11369" y="6642"/>
                  <a:pt x="11259" y="6635"/>
                  <a:pt x="11149" y="6620"/>
                </a:cubicBezTo>
                <a:cubicBezTo>
                  <a:pt x="10685" y="6558"/>
                  <a:pt x="10285" y="6263"/>
                  <a:pt x="10381" y="5739"/>
                </a:cubicBezTo>
                <a:cubicBezTo>
                  <a:pt x="10453" y="5344"/>
                  <a:pt x="10785" y="4986"/>
                  <a:pt x="11068" y="4727"/>
                </a:cubicBezTo>
                <a:cubicBezTo>
                  <a:pt x="11672" y="4176"/>
                  <a:pt x="12433" y="3753"/>
                  <a:pt x="13136" y="3351"/>
                </a:cubicBezTo>
                <a:cubicBezTo>
                  <a:pt x="13670" y="3045"/>
                  <a:pt x="14220" y="2771"/>
                  <a:pt x="14776" y="2515"/>
                </a:cubicBezTo>
                <a:close/>
                <a:moveTo>
                  <a:pt x="31628" y="3648"/>
                </a:moveTo>
                <a:lnTo>
                  <a:pt x="31628" y="3648"/>
                </a:lnTo>
                <a:cubicBezTo>
                  <a:pt x="32105" y="4710"/>
                  <a:pt x="32118" y="5972"/>
                  <a:pt x="31559" y="7037"/>
                </a:cubicBezTo>
                <a:cubicBezTo>
                  <a:pt x="31211" y="7701"/>
                  <a:pt x="30661" y="8265"/>
                  <a:pt x="30007" y="8613"/>
                </a:cubicBezTo>
                <a:cubicBezTo>
                  <a:pt x="29585" y="8838"/>
                  <a:pt x="29034" y="9027"/>
                  <a:pt x="28513" y="9027"/>
                </a:cubicBezTo>
                <a:cubicBezTo>
                  <a:pt x="28266" y="9027"/>
                  <a:pt x="28026" y="8984"/>
                  <a:pt x="27810" y="8883"/>
                </a:cubicBezTo>
                <a:cubicBezTo>
                  <a:pt x="27011" y="8511"/>
                  <a:pt x="27010" y="7484"/>
                  <a:pt x="27360" y="6788"/>
                </a:cubicBezTo>
                <a:cubicBezTo>
                  <a:pt x="27709" y="6090"/>
                  <a:pt x="28308" y="5509"/>
                  <a:pt x="28918" y="5048"/>
                </a:cubicBezTo>
                <a:cubicBezTo>
                  <a:pt x="29739" y="4429"/>
                  <a:pt x="30666" y="3988"/>
                  <a:pt x="31628" y="3648"/>
                </a:cubicBezTo>
                <a:close/>
                <a:moveTo>
                  <a:pt x="23653" y="1"/>
                </a:moveTo>
                <a:cubicBezTo>
                  <a:pt x="20706" y="1"/>
                  <a:pt x="17763" y="617"/>
                  <a:pt x="15042" y="1777"/>
                </a:cubicBezTo>
                <a:cubicBezTo>
                  <a:pt x="14543" y="1097"/>
                  <a:pt x="13688" y="708"/>
                  <a:pt x="12743" y="654"/>
                </a:cubicBezTo>
                <a:cubicBezTo>
                  <a:pt x="12623" y="648"/>
                  <a:pt x="12502" y="644"/>
                  <a:pt x="12381" y="644"/>
                </a:cubicBezTo>
                <a:cubicBezTo>
                  <a:pt x="10727" y="644"/>
                  <a:pt x="8995" y="1262"/>
                  <a:pt x="7487" y="1859"/>
                </a:cubicBezTo>
                <a:cubicBezTo>
                  <a:pt x="5662" y="2583"/>
                  <a:pt x="3890" y="3532"/>
                  <a:pt x="2323" y="4740"/>
                </a:cubicBezTo>
                <a:cubicBezTo>
                  <a:pt x="1573" y="5318"/>
                  <a:pt x="860" y="5942"/>
                  <a:pt x="187" y="6607"/>
                </a:cubicBezTo>
                <a:cubicBezTo>
                  <a:pt x="1" y="6791"/>
                  <a:pt x="176" y="7051"/>
                  <a:pt x="379" y="7051"/>
                </a:cubicBezTo>
                <a:cubicBezTo>
                  <a:pt x="437" y="7051"/>
                  <a:pt x="497" y="7030"/>
                  <a:pt x="551" y="6979"/>
                </a:cubicBezTo>
                <a:cubicBezTo>
                  <a:pt x="2899" y="4805"/>
                  <a:pt x="5686" y="3096"/>
                  <a:pt x="8696" y="2080"/>
                </a:cubicBezTo>
                <a:cubicBezTo>
                  <a:pt x="9866" y="1686"/>
                  <a:pt x="11151" y="1269"/>
                  <a:pt x="12405" y="1269"/>
                </a:cubicBezTo>
                <a:cubicBezTo>
                  <a:pt x="12564" y="1269"/>
                  <a:pt x="12722" y="1276"/>
                  <a:pt x="12880" y="1290"/>
                </a:cubicBezTo>
                <a:cubicBezTo>
                  <a:pt x="13477" y="1345"/>
                  <a:pt x="14102" y="1542"/>
                  <a:pt x="14498" y="2022"/>
                </a:cubicBezTo>
                <a:cubicBezTo>
                  <a:pt x="13674" y="2398"/>
                  <a:pt x="12874" y="2825"/>
                  <a:pt x="12105" y="3302"/>
                </a:cubicBezTo>
                <a:cubicBezTo>
                  <a:pt x="11355" y="3770"/>
                  <a:pt x="10530" y="4259"/>
                  <a:pt x="10058" y="5042"/>
                </a:cubicBezTo>
                <a:cubicBezTo>
                  <a:pt x="9691" y="5658"/>
                  <a:pt x="9666" y="6462"/>
                  <a:pt x="10289" y="6917"/>
                </a:cubicBezTo>
                <a:cubicBezTo>
                  <a:pt x="10608" y="7152"/>
                  <a:pt x="11003" y="7239"/>
                  <a:pt x="11405" y="7239"/>
                </a:cubicBezTo>
                <a:cubicBezTo>
                  <a:pt x="11781" y="7239"/>
                  <a:pt x="12164" y="7162"/>
                  <a:pt x="12497" y="7059"/>
                </a:cubicBezTo>
                <a:cubicBezTo>
                  <a:pt x="14036" y="6579"/>
                  <a:pt x="15333" y="5171"/>
                  <a:pt x="15484" y="3498"/>
                </a:cubicBezTo>
                <a:cubicBezTo>
                  <a:pt x="15526" y="3034"/>
                  <a:pt x="15461" y="2624"/>
                  <a:pt x="15315" y="2267"/>
                </a:cubicBezTo>
                <a:cubicBezTo>
                  <a:pt x="17512" y="1326"/>
                  <a:pt x="19848" y="757"/>
                  <a:pt x="22231" y="585"/>
                </a:cubicBezTo>
                <a:cubicBezTo>
                  <a:pt x="22751" y="548"/>
                  <a:pt x="23274" y="529"/>
                  <a:pt x="23797" y="529"/>
                </a:cubicBezTo>
                <a:cubicBezTo>
                  <a:pt x="24849" y="529"/>
                  <a:pt x="25902" y="608"/>
                  <a:pt x="26935" y="783"/>
                </a:cubicBezTo>
                <a:cubicBezTo>
                  <a:pt x="28304" y="1013"/>
                  <a:pt x="29751" y="1447"/>
                  <a:pt x="30785" y="2441"/>
                </a:cubicBezTo>
                <a:cubicBezTo>
                  <a:pt x="30943" y="2594"/>
                  <a:pt x="31087" y="2758"/>
                  <a:pt x="31215" y="2936"/>
                </a:cubicBezTo>
                <a:cubicBezTo>
                  <a:pt x="31150" y="2960"/>
                  <a:pt x="31084" y="2982"/>
                  <a:pt x="31017" y="3006"/>
                </a:cubicBezTo>
                <a:cubicBezTo>
                  <a:pt x="29366" y="3648"/>
                  <a:pt x="27514" y="4704"/>
                  <a:pt x="26677" y="6378"/>
                </a:cubicBezTo>
                <a:cubicBezTo>
                  <a:pt x="25920" y="7893"/>
                  <a:pt x="26603" y="9757"/>
                  <a:pt x="28349" y="9757"/>
                </a:cubicBezTo>
                <a:cubicBezTo>
                  <a:pt x="28419" y="9757"/>
                  <a:pt x="28490" y="9754"/>
                  <a:pt x="28563" y="9748"/>
                </a:cubicBezTo>
                <a:cubicBezTo>
                  <a:pt x="30232" y="9608"/>
                  <a:pt x="31764" y="8345"/>
                  <a:pt x="32293" y="6731"/>
                </a:cubicBezTo>
                <a:cubicBezTo>
                  <a:pt x="32646" y="5655"/>
                  <a:pt x="32551" y="4493"/>
                  <a:pt x="32101" y="3489"/>
                </a:cubicBezTo>
                <a:cubicBezTo>
                  <a:pt x="32448" y="3379"/>
                  <a:pt x="32799" y="3280"/>
                  <a:pt x="33149" y="3191"/>
                </a:cubicBezTo>
                <a:cubicBezTo>
                  <a:pt x="34906" y="2739"/>
                  <a:pt x="36742" y="2453"/>
                  <a:pt x="38568" y="2453"/>
                </a:cubicBezTo>
                <a:cubicBezTo>
                  <a:pt x="40121" y="2453"/>
                  <a:pt x="41666" y="2659"/>
                  <a:pt x="43151" y="3147"/>
                </a:cubicBezTo>
                <a:cubicBezTo>
                  <a:pt x="43298" y="3195"/>
                  <a:pt x="43448" y="3247"/>
                  <a:pt x="43597" y="3303"/>
                </a:cubicBezTo>
                <a:cubicBezTo>
                  <a:pt x="42522" y="4087"/>
                  <a:pt x="40416" y="5963"/>
                  <a:pt x="42189" y="6795"/>
                </a:cubicBezTo>
                <a:cubicBezTo>
                  <a:pt x="42484" y="6933"/>
                  <a:pt x="42842" y="6999"/>
                  <a:pt x="43220" y="6999"/>
                </a:cubicBezTo>
                <a:cubicBezTo>
                  <a:pt x="44307" y="6999"/>
                  <a:pt x="45557" y="6454"/>
                  <a:pt x="45934" y="5530"/>
                </a:cubicBezTo>
                <a:cubicBezTo>
                  <a:pt x="46319" y="4591"/>
                  <a:pt x="45898" y="3856"/>
                  <a:pt x="45228" y="3312"/>
                </a:cubicBezTo>
                <a:cubicBezTo>
                  <a:pt x="46328" y="2783"/>
                  <a:pt x="47533" y="2511"/>
                  <a:pt x="48744" y="2511"/>
                </a:cubicBezTo>
                <a:cubicBezTo>
                  <a:pt x="49855" y="2511"/>
                  <a:pt x="50971" y="2740"/>
                  <a:pt x="52014" y="3209"/>
                </a:cubicBezTo>
                <a:cubicBezTo>
                  <a:pt x="52712" y="3524"/>
                  <a:pt x="53373" y="3871"/>
                  <a:pt x="53994" y="4326"/>
                </a:cubicBezTo>
                <a:cubicBezTo>
                  <a:pt x="54046" y="4365"/>
                  <a:pt x="54100" y="4381"/>
                  <a:pt x="54153" y="4381"/>
                </a:cubicBezTo>
                <a:cubicBezTo>
                  <a:pt x="54399" y="4381"/>
                  <a:pt x="54608" y="4015"/>
                  <a:pt x="54383" y="3810"/>
                </a:cubicBezTo>
                <a:cubicBezTo>
                  <a:pt x="52799" y="2368"/>
                  <a:pt x="50775" y="1655"/>
                  <a:pt x="48736" y="1655"/>
                </a:cubicBezTo>
                <a:cubicBezTo>
                  <a:pt x="47247" y="1655"/>
                  <a:pt x="45751" y="2034"/>
                  <a:pt x="44412" y="2787"/>
                </a:cubicBezTo>
                <a:cubicBezTo>
                  <a:pt x="44049" y="2600"/>
                  <a:pt x="43669" y="2443"/>
                  <a:pt x="43280" y="2319"/>
                </a:cubicBezTo>
                <a:cubicBezTo>
                  <a:pt x="41771" y="1837"/>
                  <a:pt x="40186" y="1632"/>
                  <a:pt x="38605" y="1632"/>
                </a:cubicBezTo>
                <a:cubicBezTo>
                  <a:pt x="38082" y="1632"/>
                  <a:pt x="37560" y="1654"/>
                  <a:pt x="37041" y="1696"/>
                </a:cubicBezTo>
                <a:cubicBezTo>
                  <a:pt x="35244" y="1843"/>
                  <a:pt x="33413" y="2176"/>
                  <a:pt x="31692" y="2763"/>
                </a:cubicBezTo>
                <a:cubicBezTo>
                  <a:pt x="31471" y="2438"/>
                  <a:pt x="31209" y="2144"/>
                  <a:pt x="30912" y="1889"/>
                </a:cubicBezTo>
                <a:cubicBezTo>
                  <a:pt x="29624" y="788"/>
                  <a:pt x="27923" y="376"/>
                  <a:pt x="26296" y="169"/>
                </a:cubicBezTo>
                <a:cubicBezTo>
                  <a:pt x="25419" y="56"/>
                  <a:pt x="24536" y="1"/>
                  <a:pt x="2365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ONE_COLUMN_TEXT_1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1"/>
          <p:cNvSpPr txBox="1">
            <a:spLocks noGrp="1"/>
          </p:cNvSpPr>
          <p:nvPr>
            <p:ph type="title"/>
          </p:nvPr>
        </p:nvSpPr>
        <p:spPr>
          <a:xfrm>
            <a:off x="768155" y="1952324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3" name="Google Shape;333;p21"/>
          <p:cNvSpPr txBox="1">
            <a:spLocks noGrp="1"/>
          </p:cNvSpPr>
          <p:nvPr>
            <p:ph type="body" idx="1"/>
          </p:nvPr>
        </p:nvSpPr>
        <p:spPr>
          <a:xfrm>
            <a:off x="768155" y="2786324"/>
            <a:ext cx="2808000" cy="10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334" name="Google Shape;334;p21"/>
          <p:cNvGrpSpPr/>
          <p:nvPr/>
        </p:nvGrpSpPr>
        <p:grpSpPr>
          <a:xfrm>
            <a:off x="5" y="6"/>
            <a:ext cx="4851835" cy="1109233"/>
            <a:chOff x="4388400" y="3092250"/>
            <a:chExt cx="1471100" cy="336325"/>
          </a:xfrm>
        </p:grpSpPr>
        <p:sp>
          <p:nvSpPr>
            <p:cNvPr id="335" name="Google Shape;335;p21"/>
            <p:cNvSpPr/>
            <p:nvPr/>
          </p:nvSpPr>
          <p:spPr>
            <a:xfrm>
              <a:off x="4388400" y="3092250"/>
              <a:ext cx="1278950" cy="334150"/>
            </a:xfrm>
            <a:custGeom>
              <a:avLst/>
              <a:gdLst/>
              <a:ahLst/>
              <a:cxnLst/>
              <a:rect l="l" t="t" r="r" b="b"/>
              <a:pathLst>
                <a:path w="51158" h="13366" extrusionOk="0">
                  <a:moveTo>
                    <a:pt x="1" y="0"/>
                  </a:moveTo>
                  <a:lnTo>
                    <a:pt x="1" y="7976"/>
                  </a:lnTo>
                  <a:cubicBezTo>
                    <a:pt x="1798" y="7380"/>
                    <a:pt x="3686" y="7067"/>
                    <a:pt x="5569" y="7067"/>
                  </a:cubicBezTo>
                  <a:cubicBezTo>
                    <a:pt x="7497" y="7067"/>
                    <a:pt x="9419" y="7395"/>
                    <a:pt x="11235" y="8083"/>
                  </a:cubicBezTo>
                  <a:cubicBezTo>
                    <a:pt x="14534" y="9331"/>
                    <a:pt x="17416" y="11599"/>
                    <a:pt x="20774" y="12664"/>
                  </a:cubicBezTo>
                  <a:cubicBezTo>
                    <a:pt x="22298" y="13148"/>
                    <a:pt x="23846" y="13365"/>
                    <a:pt x="25396" y="13365"/>
                  </a:cubicBezTo>
                  <a:cubicBezTo>
                    <a:pt x="31110" y="13365"/>
                    <a:pt x="36868" y="10413"/>
                    <a:pt x="41698" y="6972"/>
                  </a:cubicBezTo>
                  <a:cubicBezTo>
                    <a:pt x="44867" y="4714"/>
                    <a:pt x="47937" y="2191"/>
                    <a:pt x="511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1"/>
            <p:cNvSpPr/>
            <p:nvPr/>
          </p:nvSpPr>
          <p:spPr>
            <a:xfrm>
              <a:off x="4388400" y="3092250"/>
              <a:ext cx="1471100" cy="336325"/>
            </a:xfrm>
            <a:custGeom>
              <a:avLst/>
              <a:gdLst/>
              <a:ahLst/>
              <a:cxnLst/>
              <a:rect l="l" t="t" r="r" b="b"/>
              <a:pathLst>
                <a:path w="58844" h="13453" extrusionOk="0">
                  <a:moveTo>
                    <a:pt x="57679" y="0"/>
                  </a:moveTo>
                  <a:cubicBezTo>
                    <a:pt x="56174" y="1515"/>
                    <a:pt x="54621" y="2979"/>
                    <a:pt x="52988" y="4346"/>
                  </a:cubicBezTo>
                  <a:cubicBezTo>
                    <a:pt x="49009" y="7678"/>
                    <a:pt x="44524" y="10433"/>
                    <a:pt x="39517" y="11752"/>
                  </a:cubicBezTo>
                  <a:cubicBezTo>
                    <a:pt x="37403" y="12309"/>
                    <a:pt x="35205" y="12621"/>
                    <a:pt x="33013" y="12621"/>
                  </a:cubicBezTo>
                  <a:cubicBezTo>
                    <a:pt x="30363" y="12621"/>
                    <a:pt x="27724" y="12165"/>
                    <a:pt x="25254" y="11134"/>
                  </a:cubicBezTo>
                  <a:cubicBezTo>
                    <a:pt x="24124" y="10663"/>
                    <a:pt x="23045" y="10078"/>
                    <a:pt x="22033" y="9390"/>
                  </a:cubicBezTo>
                  <a:cubicBezTo>
                    <a:pt x="20859" y="8589"/>
                    <a:pt x="19759" y="7680"/>
                    <a:pt x="18625" y="6821"/>
                  </a:cubicBezTo>
                  <a:cubicBezTo>
                    <a:pt x="16626" y="5306"/>
                    <a:pt x="14429" y="4103"/>
                    <a:pt x="12064" y="3304"/>
                  </a:cubicBezTo>
                  <a:cubicBezTo>
                    <a:pt x="9770" y="2531"/>
                    <a:pt x="7335" y="2132"/>
                    <a:pt x="4901" y="2132"/>
                  </a:cubicBezTo>
                  <a:cubicBezTo>
                    <a:pt x="3251" y="2132"/>
                    <a:pt x="1603" y="2315"/>
                    <a:pt x="1" y="2691"/>
                  </a:cubicBezTo>
                  <a:lnTo>
                    <a:pt x="1" y="2999"/>
                  </a:lnTo>
                  <a:cubicBezTo>
                    <a:pt x="1145" y="2741"/>
                    <a:pt x="2308" y="2578"/>
                    <a:pt x="3479" y="2512"/>
                  </a:cubicBezTo>
                  <a:cubicBezTo>
                    <a:pt x="3887" y="2489"/>
                    <a:pt x="4295" y="2478"/>
                    <a:pt x="4703" y="2478"/>
                  </a:cubicBezTo>
                  <a:cubicBezTo>
                    <a:pt x="6770" y="2478"/>
                    <a:pt x="8831" y="2768"/>
                    <a:pt x="10822" y="3340"/>
                  </a:cubicBezTo>
                  <a:cubicBezTo>
                    <a:pt x="13214" y="4028"/>
                    <a:pt x="15507" y="5125"/>
                    <a:pt x="17504" y="6648"/>
                  </a:cubicBezTo>
                  <a:cubicBezTo>
                    <a:pt x="18653" y="7523"/>
                    <a:pt x="19705" y="8521"/>
                    <a:pt x="20832" y="9422"/>
                  </a:cubicBezTo>
                  <a:cubicBezTo>
                    <a:pt x="21827" y="10219"/>
                    <a:pt x="22885" y="10915"/>
                    <a:pt x="24024" y="11475"/>
                  </a:cubicBezTo>
                  <a:cubicBezTo>
                    <a:pt x="26825" y="12856"/>
                    <a:pt x="29910" y="13452"/>
                    <a:pt x="33003" y="13452"/>
                  </a:cubicBezTo>
                  <a:cubicBezTo>
                    <a:pt x="34783" y="13452"/>
                    <a:pt x="36566" y="13255"/>
                    <a:pt x="38299" y="12896"/>
                  </a:cubicBezTo>
                  <a:cubicBezTo>
                    <a:pt x="43346" y="11852"/>
                    <a:pt x="47940" y="9366"/>
                    <a:pt x="52018" y="6192"/>
                  </a:cubicBezTo>
                  <a:cubicBezTo>
                    <a:pt x="54132" y="4548"/>
                    <a:pt x="56118" y="2740"/>
                    <a:pt x="58017" y="843"/>
                  </a:cubicBezTo>
                  <a:cubicBezTo>
                    <a:pt x="58295" y="565"/>
                    <a:pt x="58569" y="281"/>
                    <a:pt x="588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1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1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1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1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1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" name="Google Shape;342;p21"/>
          <p:cNvSpPr/>
          <p:nvPr/>
        </p:nvSpPr>
        <p:spPr>
          <a:xfrm>
            <a:off x="6632375" y="0"/>
            <a:ext cx="2511639" cy="209896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rgbClr val="DE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1"/>
          <p:cNvSpPr/>
          <p:nvPr/>
        </p:nvSpPr>
        <p:spPr>
          <a:xfrm rot="6269081">
            <a:off x="7270781" y="-672327"/>
            <a:ext cx="1877108" cy="3443596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Google Shape;344;p21"/>
          <p:cNvGrpSpPr/>
          <p:nvPr/>
        </p:nvGrpSpPr>
        <p:grpSpPr>
          <a:xfrm>
            <a:off x="8198357" y="111119"/>
            <a:ext cx="613111" cy="889943"/>
            <a:chOff x="6917150" y="911925"/>
            <a:chExt cx="301150" cy="437125"/>
          </a:xfrm>
        </p:grpSpPr>
        <p:sp>
          <p:nvSpPr>
            <p:cNvPr id="345" name="Google Shape;345;p21"/>
            <p:cNvSpPr/>
            <p:nvPr/>
          </p:nvSpPr>
          <p:spPr>
            <a:xfrm>
              <a:off x="7029950" y="911925"/>
              <a:ext cx="63575" cy="64725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1"/>
            <p:cNvSpPr/>
            <p:nvPr/>
          </p:nvSpPr>
          <p:spPr>
            <a:xfrm>
              <a:off x="6917150" y="1021275"/>
              <a:ext cx="50100" cy="50975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1"/>
            <p:cNvSpPr/>
            <p:nvPr/>
          </p:nvSpPr>
          <p:spPr>
            <a:xfrm>
              <a:off x="7104925" y="1042100"/>
              <a:ext cx="53850" cy="55050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1"/>
            <p:cNvSpPr/>
            <p:nvPr/>
          </p:nvSpPr>
          <p:spPr>
            <a:xfrm>
              <a:off x="6997950" y="1104275"/>
              <a:ext cx="59775" cy="60500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1"/>
            <p:cNvSpPr/>
            <p:nvPr/>
          </p:nvSpPr>
          <p:spPr>
            <a:xfrm>
              <a:off x="6926075" y="1221700"/>
              <a:ext cx="43725" cy="444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1"/>
            <p:cNvSpPr/>
            <p:nvPr/>
          </p:nvSpPr>
          <p:spPr>
            <a:xfrm>
              <a:off x="7072900" y="1246750"/>
              <a:ext cx="45700" cy="46475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1"/>
            <p:cNvSpPr/>
            <p:nvPr/>
          </p:nvSpPr>
          <p:spPr>
            <a:xfrm>
              <a:off x="7157300" y="1163800"/>
              <a:ext cx="61000" cy="61925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1"/>
            <p:cNvSpPr/>
            <p:nvPr/>
          </p:nvSpPr>
          <p:spPr>
            <a:xfrm>
              <a:off x="7166525" y="1312950"/>
              <a:ext cx="35475" cy="3610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ITLE_1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2"/>
          <p:cNvSpPr txBox="1">
            <a:spLocks noGrp="1"/>
          </p:cNvSpPr>
          <p:nvPr>
            <p:ph type="ctrTitle"/>
          </p:nvPr>
        </p:nvSpPr>
        <p:spPr>
          <a:xfrm>
            <a:off x="759650" y="643438"/>
            <a:ext cx="36441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55" name="Google Shape;355;p22"/>
          <p:cNvSpPr txBox="1">
            <a:spLocks noGrp="1"/>
          </p:cNvSpPr>
          <p:nvPr>
            <p:ph type="subTitle" idx="1"/>
          </p:nvPr>
        </p:nvSpPr>
        <p:spPr>
          <a:xfrm>
            <a:off x="759650" y="1539500"/>
            <a:ext cx="3746400" cy="17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6" name="Google Shape;356;p22"/>
          <p:cNvSpPr/>
          <p:nvPr/>
        </p:nvSpPr>
        <p:spPr>
          <a:xfrm rot="10800000">
            <a:off x="7519506" y="16"/>
            <a:ext cx="1624480" cy="3085969"/>
          </a:xfrm>
          <a:custGeom>
            <a:avLst/>
            <a:gdLst/>
            <a:ahLst/>
            <a:cxnLst/>
            <a:rect l="l" t="t" r="r" b="b"/>
            <a:pathLst>
              <a:path w="26621" h="50571" extrusionOk="0">
                <a:moveTo>
                  <a:pt x="12892" y="1"/>
                </a:moveTo>
                <a:cubicBezTo>
                  <a:pt x="8333" y="1"/>
                  <a:pt x="4041" y="1461"/>
                  <a:pt x="1" y="3653"/>
                </a:cubicBezTo>
                <a:lnTo>
                  <a:pt x="1" y="50570"/>
                </a:lnTo>
                <a:lnTo>
                  <a:pt x="25466" y="50570"/>
                </a:lnTo>
                <a:cubicBezTo>
                  <a:pt x="26620" y="47328"/>
                  <a:pt x="26531" y="43590"/>
                  <a:pt x="24769" y="40670"/>
                </a:cubicBezTo>
                <a:cubicBezTo>
                  <a:pt x="23196" y="38064"/>
                  <a:pt x="20522" y="36358"/>
                  <a:pt x="17778" y="35135"/>
                </a:cubicBezTo>
                <a:cubicBezTo>
                  <a:pt x="15102" y="33941"/>
                  <a:pt x="11774" y="32485"/>
                  <a:pt x="11583" y="29506"/>
                </a:cubicBezTo>
                <a:cubicBezTo>
                  <a:pt x="11524" y="28595"/>
                  <a:pt x="11800" y="27697"/>
                  <a:pt x="12122" y="26846"/>
                </a:cubicBezTo>
                <a:cubicBezTo>
                  <a:pt x="14413" y="20774"/>
                  <a:pt x="19111" y="15846"/>
                  <a:pt x="21087" y="9661"/>
                </a:cubicBezTo>
                <a:cubicBezTo>
                  <a:pt x="21584" y="8107"/>
                  <a:pt x="21898" y="6417"/>
                  <a:pt x="21454" y="4846"/>
                </a:cubicBezTo>
                <a:cubicBezTo>
                  <a:pt x="20490" y="1435"/>
                  <a:pt x="16465" y="17"/>
                  <a:pt x="12992" y="1"/>
                </a:cubicBezTo>
                <a:cubicBezTo>
                  <a:pt x="12959" y="1"/>
                  <a:pt x="12925" y="1"/>
                  <a:pt x="1289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357" name="Google Shape;357;p22"/>
          <p:cNvSpPr/>
          <p:nvPr/>
        </p:nvSpPr>
        <p:spPr>
          <a:xfrm rot="10800000">
            <a:off x="4979749" y="3478092"/>
            <a:ext cx="4164181" cy="1665275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358" name="Google Shape;358;p22"/>
          <p:cNvSpPr/>
          <p:nvPr/>
        </p:nvSpPr>
        <p:spPr>
          <a:xfrm rot="10800000">
            <a:off x="5397448" y="13"/>
            <a:ext cx="3746537" cy="2828027"/>
          </a:xfrm>
          <a:custGeom>
            <a:avLst/>
            <a:gdLst/>
            <a:ahLst/>
            <a:cxnLst/>
            <a:rect l="l" t="t" r="r" b="b"/>
            <a:pathLst>
              <a:path w="61396" h="46344" extrusionOk="0">
                <a:moveTo>
                  <a:pt x="6620" y="1"/>
                </a:moveTo>
                <a:cubicBezTo>
                  <a:pt x="4327" y="1"/>
                  <a:pt x="2111" y="580"/>
                  <a:pt x="1" y="1456"/>
                </a:cubicBezTo>
                <a:lnTo>
                  <a:pt x="1" y="2171"/>
                </a:lnTo>
                <a:cubicBezTo>
                  <a:pt x="1393" y="1631"/>
                  <a:pt x="2837" y="1216"/>
                  <a:pt x="4305" y="991"/>
                </a:cubicBezTo>
                <a:cubicBezTo>
                  <a:pt x="5014" y="883"/>
                  <a:pt x="5736" y="826"/>
                  <a:pt x="6459" y="826"/>
                </a:cubicBezTo>
                <a:cubicBezTo>
                  <a:pt x="9025" y="826"/>
                  <a:pt x="11598" y="1545"/>
                  <a:pt x="13600" y="3248"/>
                </a:cubicBezTo>
                <a:cubicBezTo>
                  <a:pt x="18746" y="7626"/>
                  <a:pt x="16066" y="14975"/>
                  <a:pt x="15812" y="20729"/>
                </a:cubicBezTo>
                <a:cubicBezTo>
                  <a:pt x="15744" y="22261"/>
                  <a:pt x="15822" y="23818"/>
                  <a:pt x="16204" y="25305"/>
                </a:cubicBezTo>
                <a:cubicBezTo>
                  <a:pt x="16601" y="26848"/>
                  <a:pt x="17344" y="28259"/>
                  <a:pt x="18351" y="29474"/>
                </a:cubicBezTo>
                <a:cubicBezTo>
                  <a:pt x="20559" y="32134"/>
                  <a:pt x="23796" y="33618"/>
                  <a:pt x="27083" y="34307"/>
                </a:cubicBezTo>
                <a:cubicBezTo>
                  <a:pt x="34605" y="35882"/>
                  <a:pt x="42480" y="34028"/>
                  <a:pt x="49894" y="36384"/>
                </a:cubicBezTo>
                <a:cubicBezTo>
                  <a:pt x="53106" y="37406"/>
                  <a:pt x="55971" y="39240"/>
                  <a:pt x="58025" y="41995"/>
                </a:cubicBezTo>
                <a:cubicBezTo>
                  <a:pt x="59025" y="43337"/>
                  <a:pt x="59829" y="44808"/>
                  <a:pt x="60508" y="46343"/>
                </a:cubicBezTo>
                <a:lnTo>
                  <a:pt x="61395" y="46343"/>
                </a:lnTo>
                <a:cubicBezTo>
                  <a:pt x="61002" y="45422"/>
                  <a:pt x="60571" y="44517"/>
                  <a:pt x="60078" y="43647"/>
                </a:cubicBezTo>
                <a:cubicBezTo>
                  <a:pt x="58393" y="40674"/>
                  <a:pt x="56024" y="38244"/>
                  <a:pt x="52988" y="36733"/>
                </a:cubicBezTo>
                <a:cubicBezTo>
                  <a:pt x="45931" y="33221"/>
                  <a:pt x="37933" y="34659"/>
                  <a:pt x="30396" y="33953"/>
                </a:cubicBezTo>
                <a:cubicBezTo>
                  <a:pt x="26844" y="33621"/>
                  <a:pt x="23168" y="32716"/>
                  <a:pt x="20369" y="30334"/>
                </a:cubicBezTo>
                <a:cubicBezTo>
                  <a:pt x="19144" y="29289"/>
                  <a:pt x="18112" y="28001"/>
                  <a:pt x="17469" y="26501"/>
                </a:cubicBezTo>
                <a:cubicBezTo>
                  <a:pt x="16861" y="25083"/>
                  <a:pt x="16635" y="23526"/>
                  <a:pt x="16611" y="21987"/>
                </a:cubicBezTo>
                <a:cubicBezTo>
                  <a:pt x="16520" y="16031"/>
                  <a:pt x="19559" y="8910"/>
                  <a:pt x="15276" y="3762"/>
                </a:cubicBezTo>
                <a:cubicBezTo>
                  <a:pt x="13211" y="1281"/>
                  <a:pt x="9966" y="51"/>
                  <a:pt x="6834" y="2"/>
                </a:cubicBezTo>
                <a:cubicBezTo>
                  <a:pt x="6763" y="1"/>
                  <a:pt x="6691" y="1"/>
                  <a:pt x="662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359" name="Google Shape;359;p22"/>
          <p:cNvSpPr/>
          <p:nvPr/>
        </p:nvSpPr>
        <p:spPr>
          <a:xfrm rot="10800000">
            <a:off x="3936674" y="3475814"/>
            <a:ext cx="5207314" cy="1667670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360" name="Google Shape;360;p22"/>
          <p:cNvSpPr/>
          <p:nvPr/>
        </p:nvSpPr>
        <p:spPr>
          <a:xfrm>
            <a:off x="1675567" y="4668149"/>
            <a:ext cx="1925" cy="756"/>
          </a:xfrm>
          <a:custGeom>
            <a:avLst/>
            <a:gdLst/>
            <a:ahLst/>
            <a:cxnLst/>
            <a:rect l="l" t="t" r="r" b="b"/>
            <a:pathLst>
              <a:path w="28" h="11" extrusionOk="0">
                <a:moveTo>
                  <a:pt x="0" y="1"/>
                </a:moveTo>
                <a:lnTo>
                  <a:pt x="0" y="1"/>
                </a:lnTo>
                <a:cubicBezTo>
                  <a:pt x="1" y="1"/>
                  <a:pt x="1" y="2"/>
                  <a:pt x="2" y="2"/>
                </a:cubicBezTo>
                <a:lnTo>
                  <a:pt x="2" y="2"/>
                </a:lnTo>
                <a:lnTo>
                  <a:pt x="0" y="1"/>
                </a:lnTo>
                <a:close/>
                <a:moveTo>
                  <a:pt x="2" y="2"/>
                </a:moveTo>
                <a:lnTo>
                  <a:pt x="17" y="9"/>
                </a:lnTo>
                <a:lnTo>
                  <a:pt x="27" y="11"/>
                </a:lnTo>
                <a:lnTo>
                  <a:pt x="27" y="11"/>
                </a:lnTo>
                <a:lnTo>
                  <a:pt x="9" y="2"/>
                </a:lnTo>
                <a:cubicBezTo>
                  <a:pt x="6" y="2"/>
                  <a:pt x="4" y="2"/>
                  <a:pt x="2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grpSp>
        <p:nvGrpSpPr>
          <p:cNvPr id="361" name="Google Shape;361;p22"/>
          <p:cNvGrpSpPr/>
          <p:nvPr/>
        </p:nvGrpSpPr>
        <p:grpSpPr>
          <a:xfrm rot="10800000">
            <a:off x="7743299" y="73051"/>
            <a:ext cx="1263123" cy="1933370"/>
            <a:chOff x="1069625" y="2883725"/>
            <a:chExt cx="1422756" cy="2177709"/>
          </a:xfrm>
        </p:grpSpPr>
        <p:sp>
          <p:nvSpPr>
            <p:cNvPr id="362" name="Google Shape;362;p22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3" name="Google Shape;363;p22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4" name="Google Shape;364;p22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5" name="Google Shape;365;p22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6" name="Google Shape;366;p22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7" name="Google Shape;367;p22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8" name="Google Shape;368;p22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69" name="Google Shape;369;p22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70" name="Google Shape;370;p22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71" name="Google Shape;371;p22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72" name="Google Shape;372;p22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373" name="Google Shape;373;p22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  <p:sp>
        <p:nvSpPr>
          <p:cNvPr id="374" name="Google Shape;374;p22"/>
          <p:cNvSpPr/>
          <p:nvPr/>
        </p:nvSpPr>
        <p:spPr>
          <a:xfrm rot="10800000">
            <a:off x="5897626" y="4477528"/>
            <a:ext cx="3190336" cy="570028"/>
          </a:xfrm>
          <a:custGeom>
            <a:avLst/>
            <a:gdLst/>
            <a:ahLst/>
            <a:cxnLst/>
            <a:rect l="l" t="t" r="r" b="b"/>
            <a:pathLst>
              <a:path w="54608" h="9757" extrusionOk="0">
                <a:moveTo>
                  <a:pt x="44464" y="3737"/>
                </a:moveTo>
                <a:cubicBezTo>
                  <a:pt x="44660" y="3868"/>
                  <a:pt x="44840" y="4021"/>
                  <a:pt x="44989" y="4208"/>
                </a:cubicBezTo>
                <a:lnTo>
                  <a:pt x="44987" y="4208"/>
                </a:lnTo>
                <a:cubicBezTo>
                  <a:pt x="45428" y="4763"/>
                  <a:pt x="45254" y="5397"/>
                  <a:pt x="44675" y="5743"/>
                </a:cubicBezTo>
                <a:cubicBezTo>
                  <a:pt x="44243" y="5999"/>
                  <a:pt x="43673" y="6135"/>
                  <a:pt x="43158" y="6135"/>
                </a:cubicBezTo>
                <a:cubicBezTo>
                  <a:pt x="43084" y="6135"/>
                  <a:pt x="43012" y="6132"/>
                  <a:pt x="42941" y="6126"/>
                </a:cubicBezTo>
                <a:cubicBezTo>
                  <a:pt x="42571" y="6097"/>
                  <a:pt x="42193" y="5952"/>
                  <a:pt x="42464" y="5511"/>
                </a:cubicBezTo>
                <a:cubicBezTo>
                  <a:pt x="42676" y="5169"/>
                  <a:pt x="43017" y="4868"/>
                  <a:pt x="43313" y="4602"/>
                </a:cubicBezTo>
                <a:cubicBezTo>
                  <a:pt x="43669" y="4279"/>
                  <a:pt x="44055" y="3989"/>
                  <a:pt x="44464" y="3737"/>
                </a:cubicBezTo>
                <a:close/>
                <a:moveTo>
                  <a:pt x="14776" y="2515"/>
                </a:moveTo>
                <a:lnTo>
                  <a:pt x="14776" y="2515"/>
                </a:lnTo>
                <a:cubicBezTo>
                  <a:pt x="15006" y="3146"/>
                  <a:pt x="14880" y="3892"/>
                  <a:pt x="14605" y="4488"/>
                </a:cubicBezTo>
                <a:cubicBezTo>
                  <a:pt x="14068" y="5652"/>
                  <a:pt x="12782" y="6642"/>
                  <a:pt x="11479" y="6642"/>
                </a:cubicBezTo>
                <a:cubicBezTo>
                  <a:pt x="11369" y="6642"/>
                  <a:pt x="11259" y="6635"/>
                  <a:pt x="11149" y="6620"/>
                </a:cubicBezTo>
                <a:cubicBezTo>
                  <a:pt x="10685" y="6558"/>
                  <a:pt x="10285" y="6263"/>
                  <a:pt x="10381" y="5739"/>
                </a:cubicBezTo>
                <a:cubicBezTo>
                  <a:pt x="10453" y="5344"/>
                  <a:pt x="10785" y="4986"/>
                  <a:pt x="11068" y="4727"/>
                </a:cubicBezTo>
                <a:cubicBezTo>
                  <a:pt x="11672" y="4176"/>
                  <a:pt x="12433" y="3753"/>
                  <a:pt x="13136" y="3351"/>
                </a:cubicBezTo>
                <a:cubicBezTo>
                  <a:pt x="13670" y="3045"/>
                  <a:pt x="14220" y="2771"/>
                  <a:pt x="14776" y="2515"/>
                </a:cubicBezTo>
                <a:close/>
                <a:moveTo>
                  <a:pt x="31628" y="3648"/>
                </a:moveTo>
                <a:lnTo>
                  <a:pt x="31628" y="3648"/>
                </a:lnTo>
                <a:cubicBezTo>
                  <a:pt x="32105" y="4710"/>
                  <a:pt x="32118" y="5972"/>
                  <a:pt x="31559" y="7037"/>
                </a:cubicBezTo>
                <a:cubicBezTo>
                  <a:pt x="31211" y="7701"/>
                  <a:pt x="30661" y="8265"/>
                  <a:pt x="30007" y="8613"/>
                </a:cubicBezTo>
                <a:cubicBezTo>
                  <a:pt x="29585" y="8838"/>
                  <a:pt x="29034" y="9027"/>
                  <a:pt x="28513" y="9027"/>
                </a:cubicBezTo>
                <a:cubicBezTo>
                  <a:pt x="28266" y="9027"/>
                  <a:pt x="28026" y="8984"/>
                  <a:pt x="27810" y="8883"/>
                </a:cubicBezTo>
                <a:cubicBezTo>
                  <a:pt x="27011" y="8511"/>
                  <a:pt x="27010" y="7484"/>
                  <a:pt x="27360" y="6788"/>
                </a:cubicBezTo>
                <a:cubicBezTo>
                  <a:pt x="27709" y="6090"/>
                  <a:pt x="28308" y="5509"/>
                  <a:pt x="28918" y="5048"/>
                </a:cubicBezTo>
                <a:cubicBezTo>
                  <a:pt x="29739" y="4429"/>
                  <a:pt x="30666" y="3988"/>
                  <a:pt x="31628" y="3648"/>
                </a:cubicBezTo>
                <a:close/>
                <a:moveTo>
                  <a:pt x="23653" y="1"/>
                </a:moveTo>
                <a:cubicBezTo>
                  <a:pt x="20706" y="1"/>
                  <a:pt x="17763" y="617"/>
                  <a:pt x="15042" y="1777"/>
                </a:cubicBezTo>
                <a:cubicBezTo>
                  <a:pt x="14543" y="1097"/>
                  <a:pt x="13688" y="708"/>
                  <a:pt x="12743" y="654"/>
                </a:cubicBezTo>
                <a:cubicBezTo>
                  <a:pt x="12623" y="648"/>
                  <a:pt x="12502" y="644"/>
                  <a:pt x="12381" y="644"/>
                </a:cubicBezTo>
                <a:cubicBezTo>
                  <a:pt x="10727" y="644"/>
                  <a:pt x="8995" y="1262"/>
                  <a:pt x="7487" y="1859"/>
                </a:cubicBezTo>
                <a:cubicBezTo>
                  <a:pt x="5662" y="2583"/>
                  <a:pt x="3890" y="3532"/>
                  <a:pt x="2323" y="4740"/>
                </a:cubicBezTo>
                <a:cubicBezTo>
                  <a:pt x="1573" y="5318"/>
                  <a:pt x="860" y="5942"/>
                  <a:pt x="187" y="6607"/>
                </a:cubicBezTo>
                <a:cubicBezTo>
                  <a:pt x="1" y="6791"/>
                  <a:pt x="176" y="7051"/>
                  <a:pt x="379" y="7051"/>
                </a:cubicBezTo>
                <a:cubicBezTo>
                  <a:pt x="437" y="7051"/>
                  <a:pt x="497" y="7030"/>
                  <a:pt x="551" y="6979"/>
                </a:cubicBezTo>
                <a:cubicBezTo>
                  <a:pt x="2899" y="4805"/>
                  <a:pt x="5686" y="3096"/>
                  <a:pt x="8696" y="2080"/>
                </a:cubicBezTo>
                <a:cubicBezTo>
                  <a:pt x="9866" y="1686"/>
                  <a:pt x="11151" y="1269"/>
                  <a:pt x="12405" y="1269"/>
                </a:cubicBezTo>
                <a:cubicBezTo>
                  <a:pt x="12564" y="1269"/>
                  <a:pt x="12722" y="1276"/>
                  <a:pt x="12880" y="1290"/>
                </a:cubicBezTo>
                <a:cubicBezTo>
                  <a:pt x="13477" y="1345"/>
                  <a:pt x="14102" y="1542"/>
                  <a:pt x="14498" y="2022"/>
                </a:cubicBezTo>
                <a:cubicBezTo>
                  <a:pt x="13674" y="2398"/>
                  <a:pt x="12874" y="2825"/>
                  <a:pt x="12105" y="3302"/>
                </a:cubicBezTo>
                <a:cubicBezTo>
                  <a:pt x="11355" y="3770"/>
                  <a:pt x="10530" y="4259"/>
                  <a:pt x="10058" y="5042"/>
                </a:cubicBezTo>
                <a:cubicBezTo>
                  <a:pt x="9691" y="5658"/>
                  <a:pt x="9666" y="6462"/>
                  <a:pt x="10289" y="6917"/>
                </a:cubicBezTo>
                <a:cubicBezTo>
                  <a:pt x="10608" y="7152"/>
                  <a:pt x="11003" y="7239"/>
                  <a:pt x="11405" y="7239"/>
                </a:cubicBezTo>
                <a:cubicBezTo>
                  <a:pt x="11781" y="7239"/>
                  <a:pt x="12164" y="7162"/>
                  <a:pt x="12497" y="7059"/>
                </a:cubicBezTo>
                <a:cubicBezTo>
                  <a:pt x="14036" y="6579"/>
                  <a:pt x="15333" y="5171"/>
                  <a:pt x="15484" y="3498"/>
                </a:cubicBezTo>
                <a:cubicBezTo>
                  <a:pt x="15526" y="3034"/>
                  <a:pt x="15461" y="2624"/>
                  <a:pt x="15315" y="2267"/>
                </a:cubicBezTo>
                <a:cubicBezTo>
                  <a:pt x="17512" y="1326"/>
                  <a:pt x="19848" y="757"/>
                  <a:pt x="22231" y="585"/>
                </a:cubicBezTo>
                <a:cubicBezTo>
                  <a:pt x="22751" y="548"/>
                  <a:pt x="23274" y="529"/>
                  <a:pt x="23797" y="529"/>
                </a:cubicBezTo>
                <a:cubicBezTo>
                  <a:pt x="24849" y="529"/>
                  <a:pt x="25902" y="608"/>
                  <a:pt x="26935" y="783"/>
                </a:cubicBezTo>
                <a:cubicBezTo>
                  <a:pt x="28304" y="1013"/>
                  <a:pt x="29751" y="1447"/>
                  <a:pt x="30785" y="2441"/>
                </a:cubicBezTo>
                <a:cubicBezTo>
                  <a:pt x="30943" y="2594"/>
                  <a:pt x="31087" y="2758"/>
                  <a:pt x="31215" y="2936"/>
                </a:cubicBezTo>
                <a:cubicBezTo>
                  <a:pt x="31150" y="2960"/>
                  <a:pt x="31084" y="2982"/>
                  <a:pt x="31017" y="3006"/>
                </a:cubicBezTo>
                <a:cubicBezTo>
                  <a:pt x="29366" y="3648"/>
                  <a:pt x="27514" y="4704"/>
                  <a:pt x="26677" y="6378"/>
                </a:cubicBezTo>
                <a:cubicBezTo>
                  <a:pt x="25920" y="7893"/>
                  <a:pt x="26603" y="9757"/>
                  <a:pt x="28349" y="9757"/>
                </a:cubicBezTo>
                <a:cubicBezTo>
                  <a:pt x="28419" y="9757"/>
                  <a:pt x="28490" y="9754"/>
                  <a:pt x="28563" y="9748"/>
                </a:cubicBezTo>
                <a:cubicBezTo>
                  <a:pt x="30232" y="9608"/>
                  <a:pt x="31764" y="8345"/>
                  <a:pt x="32293" y="6731"/>
                </a:cubicBezTo>
                <a:cubicBezTo>
                  <a:pt x="32646" y="5655"/>
                  <a:pt x="32551" y="4493"/>
                  <a:pt x="32101" y="3489"/>
                </a:cubicBezTo>
                <a:cubicBezTo>
                  <a:pt x="32448" y="3379"/>
                  <a:pt x="32799" y="3280"/>
                  <a:pt x="33149" y="3191"/>
                </a:cubicBezTo>
                <a:cubicBezTo>
                  <a:pt x="34906" y="2739"/>
                  <a:pt x="36742" y="2453"/>
                  <a:pt x="38568" y="2453"/>
                </a:cubicBezTo>
                <a:cubicBezTo>
                  <a:pt x="40121" y="2453"/>
                  <a:pt x="41666" y="2659"/>
                  <a:pt x="43151" y="3147"/>
                </a:cubicBezTo>
                <a:cubicBezTo>
                  <a:pt x="43298" y="3195"/>
                  <a:pt x="43448" y="3247"/>
                  <a:pt x="43597" y="3303"/>
                </a:cubicBezTo>
                <a:cubicBezTo>
                  <a:pt x="42522" y="4087"/>
                  <a:pt x="40416" y="5963"/>
                  <a:pt x="42189" y="6795"/>
                </a:cubicBezTo>
                <a:cubicBezTo>
                  <a:pt x="42484" y="6933"/>
                  <a:pt x="42842" y="6999"/>
                  <a:pt x="43220" y="6999"/>
                </a:cubicBezTo>
                <a:cubicBezTo>
                  <a:pt x="44307" y="6999"/>
                  <a:pt x="45557" y="6454"/>
                  <a:pt x="45934" y="5530"/>
                </a:cubicBezTo>
                <a:cubicBezTo>
                  <a:pt x="46319" y="4591"/>
                  <a:pt x="45898" y="3856"/>
                  <a:pt x="45228" y="3312"/>
                </a:cubicBezTo>
                <a:cubicBezTo>
                  <a:pt x="46328" y="2783"/>
                  <a:pt x="47533" y="2511"/>
                  <a:pt x="48744" y="2511"/>
                </a:cubicBezTo>
                <a:cubicBezTo>
                  <a:pt x="49855" y="2511"/>
                  <a:pt x="50971" y="2740"/>
                  <a:pt x="52014" y="3209"/>
                </a:cubicBezTo>
                <a:cubicBezTo>
                  <a:pt x="52712" y="3524"/>
                  <a:pt x="53373" y="3871"/>
                  <a:pt x="53994" y="4326"/>
                </a:cubicBezTo>
                <a:cubicBezTo>
                  <a:pt x="54046" y="4365"/>
                  <a:pt x="54100" y="4381"/>
                  <a:pt x="54153" y="4381"/>
                </a:cubicBezTo>
                <a:cubicBezTo>
                  <a:pt x="54399" y="4381"/>
                  <a:pt x="54608" y="4015"/>
                  <a:pt x="54383" y="3810"/>
                </a:cubicBezTo>
                <a:cubicBezTo>
                  <a:pt x="52799" y="2368"/>
                  <a:pt x="50775" y="1655"/>
                  <a:pt x="48736" y="1655"/>
                </a:cubicBezTo>
                <a:cubicBezTo>
                  <a:pt x="47247" y="1655"/>
                  <a:pt x="45751" y="2034"/>
                  <a:pt x="44412" y="2787"/>
                </a:cubicBezTo>
                <a:cubicBezTo>
                  <a:pt x="44049" y="2600"/>
                  <a:pt x="43669" y="2443"/>
                  <a:pt x="43280" y="2319"/>
                </a:cubicBezTo>
                <a:cubicBezTo>
                  <a:pt x="41771" y="1837"/>
                  <a:pt x="40186" y="1632"/>
                  <a:pt x="38605" y="1632"/>
                </a:cubicBezTo>
                <a:cubicBezTo>
                  <a:pt x="38082" y="1632"/>
                  <a:pt x="37560" y="1654"/>
                  <a:pt x="37041" y="1696"/>
                </a:cubicBezTo>
                <a:cubicBezTo>
                  <a:pt x="35244" y="1843"/>
                  <a:pt x="33413" y="2176"/>
                  <a:pt x="31692" y="2763"/>
                </a:cubicBezTo>
                <a:cubicBezTo>
                  <a:pt x="31471" y="2438"/>
                  <a:pt x="31209" y="2144"/>
                  <a:pt x="30912" y="1889"/>
                </a:cubicBezTo>
                <a:cubicBezTo>
                  <a:pt x="29624" y="788"/>
                  <a:pt x="27923" y="376"/>
                  <a:pt x="26296" y="169"/>
                </a:cubicBezTo>
                <a:cubicBezTo>
                  <a:pt x="25419" y="56"/>
                  <a:pt x="24536" y="1"/>
                  <a:pt x="2365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375" name="Google Shape;375;p22"/>
          <p:cNvSpPr txBox="1"/>
          <p:nvPr/>
        </p:nvSpPr>
        <p:spPr>
          <a:xfrm>
            <a:off x="759650" y="3390775"/>
            <a:ext cx="3190200" cy="6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CREDITS: This presentation template was created by </a:t>
            </a:r>
            <a:r>
              <a:rPr lang="en" sz="1100">
                <a:solidFill>
                  <a:schemeClr val="accent5"/>
                </a:solidFill>
                <a:uFill>
                  <a:noFill/>
                </a:uFill>
                <a:latin typeface="Signika Light"/>
                <a:ea typeface="Signika Light"/>
                <a:cs typeface="Signika Light"/>
                <a:sym typeface="Signika Light"/>
                <a:hlinkClick r:id="rId2"/>
              </a:rPr>
              <a:t>Slidesgo</a:t>
            </a:r>
            <a:r>
              <a:rPr lang="en" sz="110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, including icons by </a:t>
            </a:r>
            <a:r>
              <a:rPr lang="en" sz="1100">
                <a:solidFill>
                  <a:schemeClr val="accent5"/>
                </a:solidFill>
                <a:uFill>
                  <a:noFill/>
                </a:uFill>
                <a:latin typeface="Signika Light"/>
                <a:ea typeface="Signika Light"/>
                <a:cs typeface="Signika Light"/>
                <a:sym typeface="Signika Light"/>
                <a:hlinkClick r:id="rId3"/>
              </a:rPr>
              <a:t>Flaticon</a:t>
            </a:r>
            <a:r>
              <a:rPr lang="en" sz="110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, and infographics &amp; images by </a:t>
            </a:r>
            <a:r>
              <a:rPr lang="en" sz="1100">
                <a:solidFill>
                  <a:schemeClr val="accent5"/>
                </a:solidFill>
                <a:uFill>
                  <a:noFill/>
                </a:uFill>
                <a:latin typeface="Signika Light"/>
                <a:ea typeface="Signika Light"/>
                <a:cs typeface="Signika Light"/>
                <a:sym typeface="Signika Light"/>
                <a:hlinkClick r:id="rId4"/>
              </a:rPr>
              <a:t>Freepik</a:t>
            </a:r>
            <a:r>
              <a:rPr lang="en" sz="110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. </a:t>
            </a:r>
            <a:endParaRPr sz="1100">
              <a:solidFill>
                <a:schemeClr val="accent5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IG_NUMBER_1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7" name="Google Shape;377;p23"/>
          <p:cNvGrpSpPr/>
          <p:nvPr/>
        </p:nvGrpSpPr>
        <p:grpSpPr>
          <a:xfrm>
            <a:off x="3914398" y="-441321"/>
            <a:ext cx="5938495" cy="3510939"/>
            <a:chOff x="-3640850" y="-1686225"/>
            <a:chExt cx="2369900" cy="1401125"/>
          </a:xfrm>
        </p:grpSpPr>
        <p:sp>
          <p:nvSpPr>
            <p:cNvPr id="378" name="Google Shape;378;p23"/>
            <p:cNvSpPr/>
            <p:nvPr/>
          </p:nvSpPr>
          <p:spPr>
            <a:xfrm>
              <a:off x="-2031550" y="-1012175"/>
              <a:ext cx="623250" cy="727075"/>
            </a:xfrm>
            <a:custGeom>
              <a:avLst/>
              <a:gdLst/>
              <a:ahLst/>
              <a:cxnLst/>
              <a:rect l="l" t="t" r="r" b="b"/>
              <a:pathLst>
                <a:path w="24930" h="29083" extrusionOk="0">
                  <a:moveTo>
                    <a:pt x="299" y="0"/>
                  </a:moveTo>
                  <a:lnTo>
                    <a:pt x="299" y="0"/>
                  </a:lnTo>
                  <a:cubicBezTo>
                    <a:pt x="133" y="2803"/>
                    <a:pt x="0" y="5769"/>
                    <a:pt x="1310" y="8253"/>
                  </a:cubicBezTo>
                  <a:cubicBezTo>
                    <a:pt x="2312" y="10154"/>
                    <a:pt x="4067" y="11573"/>
                    <a:pt x="5077" y="13471"/>
                  </a:cubicBezTo>
                  <a:cubicBezTo>
                    <a:pt x="6667" y="16457"/>
                    <a:pt x="6191" y="20154"/>
                    <a:pt x="7457" y="23292"/>
                  </a:cubicBezTo>
                  <a:cubicBezTo>
                    <a:pt x="8875" y="26814"/>
                    <a:pt x="12677" y="29082"/>
                    <a:pt x="16431" y="29082"/>
                  </a:cubicBezTo>
                  <a:cubicBezTo>
                    <a:pt x="17571" y="29082"/>
                    <a:pt x="18706" y="28873"/>
                    <a:pt x="19769" y="28427"/>
                  </a:cubicBezTo>
                  <a:lnTo>
                    <a:pt x="24930" y="1251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-2760300" y="-1467425"/>
              <a:ext cx="1489350" cy="920150"/>
            </a:xfrm>
            <a:custGeom>
              <a:avLst/>
              <a:gdLst/>
              <a:ahLst/>
              <a:cxnLst/>
              <a:rect l="l" t="t" r="r" b="b"/>
              <a:pathLst>
                <a:path w="59574" h="36806" extrusionOk="0">
                  <a:moveTo>
                    <a:pt x="456" y="1"/>
                  </a:moveTo>
                  <a:lnTo>
                    <a:pt x="0" y="8"/>
                  </a:lnTo>
                  <a:cubicBezTo>
                    <a:pt x="77" y="4214"/>
                    <a:pt x="721" y="7696"/>
                    <a:pt x="1972" y="10653"/>
                  </a:cubicBezTo>
                  <a:cubicBezTo>
                    <a:pt x="3509" y="14289"/>
                    <a:pt x="6031" y="17152"/>
                    <a:pt x="9072" y="18716"/>
                  </a:cubicBezTo>
                  <a:cubicBezTo>
                    <a:pt x="11133" y="19775"/>
                    <a:pt x="13431" y="20252"/>
                    <a:pt x="15656" y="20713"/>
                  </a:cubicBezTo>
                  <a:cubicBezTo>
                    <a:pt x="17087" y="21010"/>
                    <a:pt x="18567" y="21317"/>
                    <a:pt x="19965" y="21775"/>
                  </a:cubicBezTo>
                  <a:cubicBezTo>
                    <a:pt x="23128" y="22817"/>
                    <a:pt x="25970" y="24655"/>
                    <a:pt x="28217" y="27115"/>
                  </a:cubicBezTo>
                  <a:cubicBezTo>
                    <a:pt x="28771" y="27723"/>
                    <a:pt x="29299" y="28378"/>
                    <a:pt x="29809" y="29014"/>
                  </a:cubicBezTo>
                  <a:cubicBezTo>
                    <a:pt x="30641" y="30050"/>
                    <a:pt x="31501" y="31121"/>
                    <a:pt x="32514" y="32026"/>
                  </a:cubicBezTo>
                  <a:cubicBezTo>
                    <a:pt x="35814" y="34971"/>
                    <a:pt x="40441" y="35911"/>
                    <a:pt x="44534" y="36441"/>
                  </a:cubicBezTo>
                  <a:cubicBezTo>
                    <a:pt x="46073" y="36640"/>
                    <a:pt x="47668" y="36806"/>
                    <a:pt x="49265" y="36806"/>
                  </a:cubicBezTo>
                  <a:cubicBezTo>
                    <a:pt x="50543" y="36806"/>
                    <a:pt x="51823" y="36699"/>
                    <a:pt x="53077" y="36422"/>
                  </a:cubicBezTo>
                  <a:cubicBezTo>
                    <a:pt x="55493" y="35886"/>
                    <a:pt x="57732" y="34735"/>
                    <a:pt x="59573" y="33079"/>
                  </a:cubicBezTo>
                  <a:lnTo>
                    <a:pt x="59269" y="32741"/>
                  </a:lnTo>
                  <a:cubicBezTo>
                    <a:pt x="57487" y="34344"/>
                    <a:pt x="55319" y="35458"/>
                    <a:pt x="52977" y="35979"/>
                  </a:cubicBezTo>
                  <a:cubicBezTo>
                    <a:pt x="51761" y="36248"/>
                    <a:pt x="50514" y="36351"/>
                    <a:pt x="49265" y="36351"/>
                  </a:cubicBezTo>
                  <a:cubicBezTo>
                    <a:pt x="47691" y="36351"/>
                    <a:pt x="46114" y="36188"/>
                    <a:pt x="44592" y="35990"/>
                  </a:cubicBezTo>
                  <a:cubicBezTo>
                    <a:pt x="40570" y="35469"/>
                    <a:pt x="36024" y="34551"/>
                    <a:pt x="32817" y="31686"/>
                  </a:cubicBezTo>
                  <a:cubicBezTo>
                    <a:pt x="31831" y="30807"/>
                    <a:pt x="30984" y="29750"/>
                    <a:pt x="30164" y="28730"/>
                  </a:cubicBezTo>
                  <a:cubicBezTo>
                    <a:pt x="29649" y="28089"/>
                    <a:pt x="29117" y="27426"/>
                    <a:pt x="28552" y="26808"/>
                  </a:cubicBezTo>
                  <a:cubicBezTo>
                    <a:pt x="26254" y="24291"/>
                    <a:pt x="23346" y="22409"/>
                    <a:pt x="20108" y="21344"/>
                  </a:cubicBezTo>
                  <a:cubicBezTo>
                    <a:pt x="18684" y="20878"/>
                    <a:pt x="17192" y="20568"/>
                    <a:pt x="15748" y="20268"/>
                  </a:cubicBezTo>
                  <a:cubicBezTo>
                    <a:pt x="13554" y="19813"/>
                    <a:pt x="11285" y="19343"/>
                    <a:pt x="9279" y="18312"/>
                  </a:cubicBezTo>
                  <a:cubicBezTo>
                    <a:pt x="6334" y="16796"/>
                    <a:pt x="3885" y="14014"/>
                    <a:pt x="2391" y="10476"/>
                  </a:cubicBezTo>
                  <a:cubicBezTo>
                    <a:pt x="1163" y="7574"/>
                    <a:pt x="530" y="4147"/>
                    <a:pt x="456" y="1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-3640850" y="-1582400"/>
              <a:ext cx="1483075" cy="594775"/>
            </a:xfrm>
            <a:custGeom>
              <a:avLst/>
              <a:gdLst/>
              <a:ahLst/>
              <a:cxnLst/>
              <a:rect l="l" t="t" r="r" b="b"/>
              <a:pathLst>
                <a:path w="59323" h="23791" extrusionOk="0">
                  <a:moveTo>
                    <a:pt x="29666" y="1"/>
                  </a:moveTo>
                  <a:cubicBezTo>
                    <a:pt x="25503" y="1"/>
                    <a:pt x="21341" y="308"/>
                    <a:pt x="17214" y="922"/>
                  </a:cubicBezTo>
                  <a:cubicBezTo>
                    <a:pt x="13145" y="1527"/>
                    <a:pt x="9019" y="2430"/>
                    <a:pt x="4944" y="2430"/>
                  </a:cubicBezTo>
                  <a:cubicBezTo>
                    <a:pt x="3285" y="2430"/>
                    <a:pt x="1635" y="2280"/>
                    <a:pt x="1" y="1901"/>
                  </a:cubicBezTo>
                  <a:lnTo>
                    <a:pt x="1" y="1901"/>
                  </a:lnTo>
                  <a:cubicBezTo>
                    <a:pt x="2397" y="5355"/>
                    <a:pt x="4980" y="8968"/>
                    <a:pt x="8690" y="10572"/>
                  </a:cubicBezTo>
                  <a:cubicBezTo>
                    <a:pt x="10291" y="11265"/>
                    <a:pt x="12021" y="11540"/>
                    <a:pt x="13658" y="12122"/>
                  </a:cubicBezTo>
                  <a:cubicBezTo>
                    <a:pt x="15404" y="12743"/>
                    <a:pt x="17041" y="13716"/>
                    <a:pt x="18462" y="14977"/>
                  </a:cubicBezTo>
                  <a:cubicBezTo>
                    <a:pt x="21556" y="17721"/>
                    <a:pt x="23753" y="21884"/>
                    <a:pt x="27537" y="23293"/>
                  </a:cubicBezTo>
                  <a:cubicBezTo>
                    <a:pt x="28469" y="23640"/>
                    <a:pt x="29436" y="23791"/>
                    <a:pt x="30413" y="23791"/>
                  </a:cubicBezTo>
                  <a:cubicBezTo>
                    <a:pt x="32293" y="23791"/>
                    <a:pt x="34206" y="23232"/>
                    <a:pt x="35956" y="22439"/>
                  </a:cubicBezTo>
                  <a:cubicBezTo>
                    <a:pt x="38614" y="21234"/>
                    <a:pt x="41050" y="19511"/>
                    <a:pt x="43703" y="18293"/>
                  </a:cubicBezTo>
                  <a:cubicBezTo>
                    <a:pt x="46691" y="16921"/>
                    <a:pt x="49939" y="16224"/>
                    <a:pt x="53185" y="16224"/>
                  </a:cubicBezTo>
                  <a:cubicBezTo>
                    <a:pt x="55254" y="16224"/>
                    <a:pt x="57322" y="16507"/>
                    <a:pt x="59323" y="17078"/>
                  </a:cubicBezTo>
                  <a:lnTo>
                    <a:pt x="48152" y="3306"/>
                  </a:lnTo>
                  <a:cubicBezTo>
                    <a:pt x="45654" y="1493"/>
                    <a:pt x="42570" y="936"/>
                    <a:pt x="39580" y="583"/>
                  </a:cubicBezTo>
                  <a:cubicBezTo>
                    <a:pt x="36286" y="195"/>
                    <a:pt x="32976" y="1"/>
                    <a:pt x="2966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3"/>
            <p:cNvSpPr/>
            <p:nvPr/>
          </p:nvSpPr>
          <p:spPr>
            <a:xfrm>
              <a:off x="-3280000" y="-1615100"/>
              <a:ext cx="1771675" cy="831175"/>
            </a:xfrm>
            <a:custGeom>
              <a:avLst/>
              <a:gdLst/>
              <a:ahLst/>
              <a:cxnLst/>
              <a:rect l="l" t="t" r="r" b="b"/>
              <a:pathLst>
                <a:path w="70867" h="33247" extrusionOk="0">
                  <a:moveTo>
                    <a:pt x="70430" y="1"/>
                  </a:moveTo>
                  <a:cubicBezTo>
                    <a:pt x="70293" y="1"/>
                    <a:pt x="70147" y="44"/>
                    <a:pt x="70014" y="87"/>
                  </a:cubicBezTo>
                  <a:cubicBezTo>
                    <a:pt x="68458" y="587"/>
                    <a:pt x="66834" y="716"/>
                    <a:pt x="65194" y="716"/>
                  </a:cubicBezTo>
                  <a:cubicBezTo>
                    <a:pt x="63842" y="716"/>
                    <a:pt x="62478" y="629"/>
                    <a:pt x="61131" y="590"/>
                  </a:cubicBezTo>
                  <a:cubicBezTo>
                    <a:pt x="60586" y="574"/>
                    <a:pt x="60040" y="567"/>
                    <a:pt x="59495" y="567"/>
                  </a:cubicBezTo>
                  <a:cubicBezTo>
                    <a:pt x="52760" y="567"/>
                    <a:pt x="46043" y="1672"/>
                    <a:pt x="39305" y="1672"/>
                  </a:cubicBezTo>
                  <a:cubicBezTo>
                    <a:pt x="38905" y="1672"/>
                    <a:pt x="38505" y="1668"/>
                    <a:pt x="38104" y="1659"/>
                  </a:cubicBezTo>
                  <a:cubicBezTo>
                    <a:pt x="32620" y="1545"/>
                    <a:pt x="27167" y="612"/>
                    <a:pt x="21684" y="612"/>
                  </a:cubicBezTo>
                  <a:cubicBezTo>
                    <a:pt x="21446" y="612"/>
                    <a:pt x="21208" y="614"/>
                    <a:pt x="20970" y="617"/>
                  </a:cubicBezTo>
                  <a:cubicBezTo>
                    <a:pt x="16413" y="688"/>
                    <a:pt x="11789" y="1445"/>
                    <a:pt x="7258" y="1445"/>
                  </a:cubicBezTo>
                  <a:cubicBezTo>
                    <a:pt x="4803" y="1445"/>
                    <a:pt x="2375" y="1223"/>
                    <a:pt x="1" y="548"/>
                  </a:cubicBezTo>
                  <a:lnTo>
                    <a:pt x="1" y="548"/>
                  </a:lnTo>
                  <a:cubicBezTo>
                    <a:pt x="2486" y="6220"/>
                    <a:pt x="8613" y="9991"/>
                    <a:pt x="14763" y="9991"/>
                  </a:cubicBezTo>
                  <a:cubicBezTo>
                    <a:pt x="15747" y="9991"/>
                    <a:pt x="16732" y="9894"/>
                    <a:pt x="17703" y="9693"/>
                  </a:cubicBezTo>
                  <a:cubicBezTo>
                    <a:pt x="18851" y="9454"/>
                    <a:pt x="19983" y="9088"/>
                    <a:pt x="21153" y="9028"/>
                  </a:cubicBezTo>
                  <a:cubicBezTo>
                    <a:pt x="21251" y="9022"/>
                    <a:pt x="21349" y="9020"/>
                    <a:pt x="21448" y="9020"/>
                  </a:cubicBezTo>
                  <a:cubicBezTo>
                    <a:pt x="22532" y="9020"/>
                    <a:pt x="23654" y="9339"/>
                    <a:pt x="24365" y="10144"/>
                  </a:cubicBezTo>
                  <a:cubicBezTo>
                    <a:pt x="24853" y="10699"/>
                    <a:pt x="25098" y="11421"/>
                    <a:pt x="25469" y="12061"/>
                  </a:cubicBezTo>
                  <a:cubicBezTo>
                    <a:pt x="26810" y="14374"/>
                    <a:pt x="29619" y="15357"/>
                    <a:pt x="32239" y="15891"/>
                  </a:cubicBezTo>
                  <a:cubicBezTo>
                    <a:pt x="34857" y="16426"/>
                    <a:pt x="37656" y="16747"/>
                    <a:pt x="39798" y="18347"/>
                  </a:cubicBezTo>
                  <a:cubicBezTo>
                    <a:pt x="42030" y="20014"/>
                    <a:pt x="43126" y="22751"/>
                    <a:pt x="44680" y="25062"/>
                  </a:cubicBezTo>
                  <a:cubicBezTo>
                    <a:pt x="48056" y="30090"/>
                    <a:pt x="54039" y="33247"/>
                    <a:pt x="60089" y="33247"/>
                  </a:cubicBezTo>
                  <a:cubicBezTo>
                    <a:pt x="60337" y="33247"/>
                    <a:pt x="60586" y="33241"/>
                    <a:pt x="60835" y="33231"/>
                  </a:cubicBezTo>
                  <a:cubicBezTo>
                    <a:pt x="63836" y="33102"/>
                    <a:pt x="67047" y="32050"/>
                    <a:pt x="68665" y="29518"/>
                  </a:cubicBezTo>
                  <a:lnTo>
                    <a:pt x="70546" y="534"/>
                  </a:lnTo>
                  <a:cubicBezTo>
                    <a:pt x="70567" y="543"/>
                    <a:pt x="70587" y="546"/>
                    <a:pt x="70606" y="546"/>
                  </a:cubicBezTo>
                  <a:cubicBezTo>
                    <a:pt x="70785" y="546"/>
                    <a:pt x="70866" y="199"/>
                    <a:pt x="70693" y="77"/>
                  </a:cubicBezTo>
                  <a:cubicBezTo>
                    <a:pt x="70614" y="21"/>
                    <a:pt x="70524" y="1"/>
                    <a:pt x="704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3"/>
            <p:cNvSpPr/>
            <p:nvPr/>
          </p:nvSpPr>
          <p:spPr>
            <a:xfrm>
              <a:off x="-3080500" y="-1251750"/>
              <a:ext cx="73500" cy="67225"/>
            </a:xfrm>
            <a:custGeom>
              <a:avLst/>
              <a:gdLst/>
              <a:ahLst/>
              <a:cxnLst/>
              <a:rect l="l" t="t" r="r" b="b"/>
              <a:pathLst>
                <a:path w="2940" h="2689" extrusionOk="0">
                  <a:moveTo>
                    <a:pt x="426" y="0"/>
                  </a:moveTo>
                  <a:cubicBezTo>
                    <a:pt x="217" y="0"/>
                    <a:pt x="1" y="249"/>
                    <a:pt x="148" y="455"/>
                  </a:cubicBezTo>
                  <a:cubicBezTo>
                    <a:pt x="529" y="987"/>
                    <a:pt x="958" y="1477"/>
                    <a:pt x="1406" y="1951"/>
                  </a:cubicBezTo>
                  <a:cubicBezTo>
                    <a:pt x="1578" y="2134"/>
                    <a:pt x="2008" y="2688"/>
                    <a:pt x="2361" y="2688"/>
                  </a:cubicBezTo>
                  <a:cubicBezTo>
                    <a:pt x="2431" y="2688"/>
                    <a:pt x="2498" y="2666"/>
                    <a:pt x="2559" y="2616"/>
                  </a:cubicBezTo>
                  <a:cubicBezTo>
                    <a:pt x="2940" y="2301"/>
                    <a:pt x="2251" y="1722"/>
                    <a:pt x="2050" y="1530"/>
                  </a:cubicBezTo>
                  <a:cubicBezTo>
                    <a:pt x="1562" y="1058"/>
                    <a:pt x="1058" y="614"/>
                    <a:pt x="618" y="92"/>
                  </a:cubicBezTo>
                  <a:cubicBezTo>
                    <a:pt x="564" y="27"/>
                    <a:pt x="495" y="0"/>
                    <a:pt x="4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-2940225" y="-1229025"/>
              <a:ext cx="55300" cy="54275"/>
            </a:xfrm>
            <a:custGeom>
              <a:avLst/>
              <a:gdLst/>
              <a:ahLst/>
              <a:cxnLst/>
              <a:rect l="l" t="t" r="r" b="b"/>
              <a:pathLst>
                <a:path w="2212" h="2171" extrusionOk="0">
                  <a:moveTo>
                    <a:pt x="423" y="0"/>
                  </a:moveTo>
                  <a:cubicBezTo>
                    <a:pt x="190" y="0"/>
                    <a:pt x="0" y="275"/>
                    <a:pt x="204" y="500"/>
                  </a:cubicBezTo>
                  <a:cubicBezTo>
                    <a:pt x="451" y="776"/>
                    <a:pt x="688" y="1059"/>
                    <a:pt x="918" y="1351"/>
                  </a:cubicBezTo>
                  <a:cubicBezTo>
                    <a:pt x="1119" y="1604"/>
                    <a:pt x="1336" y="2001"/>
                    <a:pt x="1639" y="2132"/>
                  </a:cubicBezTo>
                  <a:cubicBezTo>
                    <a:pt x="1699" y="2158"/>
                    <a:pt x="1759" y="2170"/>
                    <a:pt x="1816" y="2170"/>
                  </a:cubicBezTo>
                  <a:cubicBezTo>
                    <a:pt x="2038" y="2170"/>
                    <a:pt x="2211" y="1986"/>
                    <a:pt x="2166" y="1725"/>
                  </a:cubicBezTo>
                  <a:cubicBezTo>
                    <a:pt x="2109" y="1385"/>
                    <a:pt x="1746" y="1078"/>
                    <a:pt x="1506" y="845"/>
                  </a:cubicBezTo>
                  <a:cubicBezTo>
                    <a:pt x="1228" y="574"/>
                    <a:pt x="928" y="322"/>
                    <a:pt x="627" y="77"/>
                  </a:cubicBezTo>
                  <a:cubicBezTo>
                    <a:pt x="561" y="23"/>
                    <a:pt x="490" y="0"/>
                    <a:pt x="4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3"/>
            <p:cNvSpPr/>
            <p:nvPr/>
          </p:nvSpPr>
          <p:spPr>
            <a:xfrm>
              <a:off x="-3043875" y="-1418000"/>
              <a:ext cx="53225" cy="63575"/>
            </a:xfrm>
            <a:custGeom>
              <a:avLst/>
              <a:gdLst/>
              <a:ahLst/>
              <a:cxnLst/>
              <a:rect l="l" t="t" r="r" b="b"/>
              <a:pathLst>
                <a:path w="2129" h="2543" extrusionOk="0">
                  <a:moveTo>
                    <a:pt x="369" y="1"/>
                  </a:moveTo>
                  <a:cubicBezTo>
                    <a:pt x="187" y="1"/>
                    <a:pt x="1" y="175"/>
                    <a:pt x="46" y="396"/>
                  </a:cubicBezTo>
                  <a:cubicBezTo>
                    <a:pt x="155" y="913"/>
                    <a:pt x="402" y="1341"/>
                    <a:pt x="721" y="1760"/>
                  </a:cubicBezTo>
                  <a:cubicBezTo>
                    <a:pt x="949" y="2060"/>
                    <a:pt x="1254" y="2542"/>
                    <a:pt x="1666" y="2542"/>
                  </a:cubicBezTo>
                  <a:cubicBezTo>
                    <a:pt x="1719" y="2542"/>
                    <a:pt x="1774" y="2534"/>
                    <a:pt x="1831" y="2517"/>
                  </a:cubicBezTo>
                  <a:cubicBezTo>
                    <a:pt x="1926" y="2488"/>
                    <a:pt x="2021" y="2410"/>
                    <a:pt x="2040" y="2308"/>
                  </a:cubicBezTo>
                  <a:cubicBezTo>
                    <a:pt x="2129" y="1841"/>
                    <a:pt x="1714" y="1603"/>
                    <a:pt x="1431" y="1298"/>
                  </a:cubicBezTo>
                  <a:cubicBezTo>
                    <a:pt x="1114" y="958"/>
                    <a:pt x="842" y="563"/>
                    <a:pt x="616" y="155"/>
                  </a:cubicBezTo>
                  <a:cubicBezTo>
                    <a:pt x="555" y="46"/>
                    <a:pt x="463" y="1"/>
                    <a:pt x="3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3"/>
            <p:cNvSpPr/>
            <p:nvPr/>
          </p:nvSpPr>
          <p:spPr>
            <a:xfrm>
              <a:off x="-2850725" y="-1341175"/>
              <a:ext cx="58925" cy="58150"/>
            </a:xfrm>
            <a:custGeom>
              <a:avLst/>
              <a:gdLst/>
              <a:ahLst/>
              <a:cxnLst/>
              <a:rect l="l" t="t" r="r" b="b"/>
              <a:pathLst>
                <a:path w="2357" h="2326" extrusionOk="0">
                  <a:moveTo>
                    <a:pt x="474" y="1"/>
                  </a:moveTo>
                  <a:cubicBezTo>
                    <a:pt x="369" y="1"/>
                    <a:pt x="261" y="24"/>
                    <a:pt x="151" y="78"/>
                  </a:cubicBezTo>
                  <a:cubicBezTo>
                    <a:pt x="48" y="128"/>
                    <a:pt x="0" y="270"/>
                    <a:pt x="29" y="375"/>
                  </a:cubicBezTo>
                  <a:cubicBezTo>
                    <a:pt x="39" y="408"/>
                    <a:pt x="36" y="479"/>
                    <a:pt x="61" y="552"/>
                  </a:cubicBezTo>
                  <a:cubicBezTo>
                    <a:pt x="101" y="682"/>
                    <a:pt x="193" y="763"/>
                    <a:pt x="272" y="865"/>
                  </a:cubicBezTo>
                  <a:cubicBezTo>
                    <a:pt x="395" y="1022"/>
                    <a:pt x="513" y="1179"/>
                    <a:pt x="638" y="1333"/>
                  </a:cubicBezTo>
                  <a:cubicBezTo>
                    <a:pt x="909" y="1668"/>
                    <a:pt x="1177" y="2207"/>
                    <a:pt x="1623" y="2309"/>
                  </a:cubicBezTo>
                  <a:cubicBezTo>
                    <a:pt x="1671" y="2320"/>
                    <a:pt x="1718" y="2325"/>
                    <a:pt x="1763" y="2325"/>
                  </a:cubicBezTo>
                  <a:cubicBezTo>
                    <a:pt x="2114" y="2325"/>
                    <a:pt x="2356" y="2006"/>
                    <a:pt x="2288" y="1643"/>
                  </a:cubicBezTo>
                  <a:cubicBezTo>
                    <a:pt x="2237" y="1365"/>
                    <a:pt x="2006" y="1178"/>
                    <a:pt x="1822" y="980"/>
                  </a:cubicBezTo>
                  <a:cubicBezTo>
                    <a:pt x="1657" y="806"/>
                    <a:pt x="1496" y="627"/>
                    <a:pt x="1326" y="458"/>
                  </a:cubicBezTo>
                  <a:cubicBezTo>
                    <a:pt x="1084" y="218"/>
                    <a:pt x="792" y="1"/>
                    <a:pt x="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3"/>
            <p:cNvSpPr/>
            <p:nvPr/>
          </p:nvSpPr>
          <p:spPr>
            <a:xfrm>
              <a:off x="-2689450" y="-1243125"/>
              <a:ext cx="61800" cy="54475"/>
            </a:xfrm>
            <a:custGeom>
              <a:avLst/>
              <a:gdLst/>
              <a:ahLst/>
              <a:cxnLst/>
              <a:rect l="l" t="t" r="r" b="b"/>
              <a:pathLst>
                <a:path w="2472" h="2179" extrusionOk="0">
                  <a:moveTo>
                    <a:pt x="481" y="0"/>
                  </a:moveTo>
                  <a:cubicBezTo>
                    <a:pt x="216" y="0"/>
                    <a:pt x="0" y="327"/>
                    <a:pt x="228" y="587"/>
                  </a:cubicBezTo>
                  <a:cubicBezTo>
                    <a:pt x="655" y="1077"/>
                    <a:pt x="1061" y="1648"/>
                    <a:pt x="1566" y="2060"/>
                  </a:cubicBezTo>
                  <a:cubicBezTo>
                    <a:pt x="1667" y="2143"/>
                    <a:pt x="1774" y="2179"/>
                    <a:pt x="1874" y="2179"/>
                  </a:cubicBezTo>
                  <a:cubicBezTo>
                    <a:pt x="2211" y="2179"/>
                    <a:pt x="2471" y="1776"/>
                    <a:pt x="2191" y="1433"/>
                  </a:cubicBezTo>
                  <a:cubicBezTo>
                    <a:pt x="1779" y="929"/>
                    <a:pt x="1210" y="524"/>
                    <a:pt x="718" y="96"/>
                  </a:cubicBezTo>
                  <a:cubicBezTo>
                    <a:pt x="642" y="29"/>
                    <a:pt x="559" y="0"/>
                    <a:pt x="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3"/>
            <p:cNvSpPr/>
            <p:nvPr/>
          </p:nvSpPr>
          <p:spPr>
            <a:xfrm>
              <a:off x="-2949275" y="-1554550"/>
              <a:ext cx="57400" cy="60475"/>
            </a:xfrm>
            <a:custGeom>
              <a:avLst/>
              <a:gdLst/>
              <a:ahLst/>
              <a:cxnLst/>
              <a:rect l="l" t="t" r="r" b="b"/>
              <a:pathLst>
                <a:path w="2296" h="2419" extrusionOk="0">
                  <a:moveTo>
                    <a:pt x="408" y="0"/>
                  </a:moveTo>
                  <a:cubicBezTo>
                    <a:pt x="203" y="0"/>
                    <a:pt x="0" y="223"/>
                    <a:pt x="146" y="428"/>
                  </a:cubicBezTo>
                  <a:cubicBezTo>
                    <a:pt x="420" y="811"/>
                    <a:pt x="661" y="1216"/>
                    <a:pt x="932" y="1602"/>
                  </a:cubicBezTo>
                  <a:cubicBezTo>
                    <a:pt x="1172" y="1944"/>
                    <a:pt x="1476" y="2401"/>
                    <a:pt x="1927" y="2418"/>
                  </a:cubicBezTo>
                  <a:cubicBezTo>
                    <a:pt x="1932" y="2418"/>
                    <a:pt x="1937" y="2418"/>
                    <a:pt x="1942" y="2418"/>
                  </a:cubicBezTo>
                  <a:cubicBezTo>
                    <a:pt x="2177" y="2418"/>
                    <a:pt x="2296" y="2184"/>
                    <a:pt x="2262" y="1978"/>
                  </a:cubicBezTo>
                  <a:cubicBezTo>
                    <a:pt x="2200" y="1602"/>
                    <a:pt x="1737" y="1287"/>
                    <a:pt x="1484" y="1021"/>
                  </a:cubicBezTo>
                  <a:cubicBezTo>
                    <a:pt x="1185" y="710"/>
                    <a:pt x="903" y="383"/>
                    <a:pt x="597" y="79"/>
                  </a:cubicBezTo>
                  <a:cubicBezTo>
                    <a:pt x="542" y="24"/>
                    <a:pt x="475" y="0"/>
                    <a:pt x="4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3"/>
            <p:cNvSpPr/>
            <p:nvPr/>
          </p:nvSpPr>
          <p:spPr>
            <a:xfrm>
              <a:off x="-2809925" y="-1499525"/>
              <a:ext cx="47250" cy="44100"/>
            </a:xfrm>
            <a:custGeom>
              <a:avLst/>
              <a:gdLst/>
              <a:ahLst/>
              <a:cxnLst/>
              <a:rect l="l" t="t" r="r" b="b"/>
              <a:pathLst>
                <a:path w="1890" h="1764" extrusionOk="0">
                  <a:moveTo>
                    <a:pt x="324" y="1"/>
                  </a:moveTo>
                  <a:cubicBezTo>
                    <a:pt x="320" y="1"/>
                    <a:pt x="316" y="1"/>
                    <a:pt x="312" y="1"/>
                  </a:cubicBezTo>
                  <a:cubicBezTo>
                    <a:pt x="120" y="4"/>
                    <a:pt x="1" y="211"/>
                    <a:pt x="94" y="380"/>
                  </a:cubicBezTo>
                  <a:cubicBezTo>
                    <a:pt x="214" y="589"/>
                    <a:pt x="378" y="737"/>
                    <a:pt x="521" y="929"/>
                  </a:cubicBezTo>
                  <a:cubicBezTo>
                    <a:pt x="661" y="1119"/>
                    <a:pt x="756" y="1316"/>
                    <a:pt x="861" y="1524"/>
                  </a:cubicBezTo>
                  <a:cubicBezTo>
                    <a:pt x="947" y="1692"/>
                    <a:pt x="1099" y="1763"/>
                    <a:pt x="1256" y="1763"/>
                  </a:cubicBezTo>
                  <a:cubicBezTo>
                    <a:pt x="1564" y="1763"/>
                    <a:pt x="1890" y="1490"/>
                    <a:pt x="1765" y="1142"/>
                  </a:cubicBezTo>
                  <a:cubicBezTo>
                    <a:pt x="1560" y="566"/>
                    <a:pt x="958" y="1"/>
                    <a:pt x="3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3"/>
            <p:cNvSpPr/>
            <p:nvPr/>
          </p:nvSpPr>
          <p:spPr>
            <a:xfrm>
              <a:off x="-3156500" y="-1686225"/>
              <a:ext cx="57825" cy="66525"/>
            </a:xfrm>
            <a:custGeom>
              <a:avLst/>
              <a:gdLst/>
              <a:ahLst/>
              <a:cxnLst/>
              <a:rect l="l" t="t" r="r" b="b"/>
              <a:pathLst>
                <a:path w="2313" h="2661" extrusionOk="0">
                  <a:moveTo>
                    <a:pt x="357" y="1"/>
                  </a:moveTo>
                  <a:cubicBezTo>
                    <a:pt x="221" y="1"/>
                    <a:pt x="92" y="68"/>
                    <a:pt x="70" y="227"/>
                  </a:cubicBezTo>
                  <a:cubicBezTo>
                    <a:pt x="1" y="722"/>
                    <a:pt x="215" y="1157"/>
                    <a:pt x="483" y="1562"/>
                  </a:cubicBezTo>
                  <a:cubicBezTo>
                    <a:pt x="751" y="1965"/>
                    <a:pt x="1077" y="2488"/>
                    <a:pt x="1557" y="2641"/>
                  </a:cubicBezTo>
                  <a:cubicBezTo>
                    <a:pt x="1600" y="2654"/>
                    <a:pt x="1643" y="2661"/>
                    <a:pt x="1687" y="2661"/>
                  </a:cubicBezTo>
                  <a:cubicBezTo>
                    <a:pt x="2003" y="2661"/>
                    <a:pt x="2313" y="2330"/>
                    <a:pt x="2191" y="2007"/>
                  </a:cubicBezTo>
                  <a:cubicBezTo>
                    <a:pt x="2035" y="1595"/>
                    <a:pt x="1661" y="1357"/>
                    <a:pt x="1378" y="1030"/>
                  </a:cubicBezTo>
                  <a:cubicBezTo>
                    <a:pt x="1115" y="726"/>
                    <a:pt x="927" y="337"/>
                    <a:pt x="610" y="85"/>
                  </a:cubicBezTo>
                  <a:cubicBezTo>
                    <a:pt x="544" y="32"/>
                    <a:pt x="449" y="1"/>
                    <a:pt x="3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3"/>
            <p:cNvSpPr/>
            <p:nvPr/>
          </p:nvSpPr>
          <p:spPr>
            <a:xfrm>
              <a:off x="-3179025" y="-1409800"/>
              <a:ext cx="83050" cy="79400"/>
            </a:xfrm>
            <a:custGeom>
              <a:avLst/>
              <a:gdLst/>
              <a:ahLst/>
              <a:cxnLst/>
              <a:rect l="l" t="t" r="r" b="b"/>
              <a:pathLst>
                <a:path w="3322" h="3176" extrusionOk="0">
                  <a:moveTo>
                    <a:pt x="396" y="1"/>
                  </a:moveTo>
                  <a:cubicBezTo>
                    <a:pt x="211" y="1"/>
                    <a:pt x="40" y="177"/>
                    <a:pt x="30" y="367"/>
                  </a:cubicBezTo>
                  <a:cubicBezTo>
                    <a:pt x="1" y="955"/>
                    <a:pt x="557" y="1548"/>
                    <a:pt x="966" y="1915"/>
                  </a:cubicBezTo>
                  <a:cubicBezTo>
                    <a:pt x="1410" y="2314"/>
                    <a:pt x="1935" y="2873"/>
                    <a:pt x="2478" y="3121"/>
                  </a:cubicBezTo>
                  <a:cubicBezTo>
                    <a:pt x="2560" y="3158"/>
                    <a:pt x="2640" y="3175"/>
                    <a:pt x="2717" y="3175"/>
                  </a:cubicBezTo>
                  <a:cubicBezTo>
                    <a:pt x="3064" y="3175"/>
                    <a:pt x="3322" y="2826"/>
                    <a:pt x="3147" y="2451"/>
                  </a:cubicBezTo>
                  <a:cubicBezTo>
                    <a:pt x="2899" y="1925"/>
                    <a:pt x="2269" y="1604"/>
                    <a:pt x="1830" y="1251"/>
                  </a:cubicBezTo>
                  <a:cubicBezTo>
                    <a:pt x="1596" y="1063"/>
                    <a:pt x="1358" y="867"/>
                    <a:pt x="1147" y="656"/>
                  </a:cubicBezTo>
                  <a:cubicBezTo>
                    <a:pt x="946" y="454"/>
                    <a:pt x="806" y="223"/>
                    <a:pt x="570" y="58"/>
                  </a:cubicBezTo>
                  <a:cubicBezTo>
                    <a:pt x="514" y="18"/>
                    <a:pt x="454" y="1"/>
                    <a:pt x="3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1" name="Google Shape;391;p23"/>
            <p:cNvGrpSpPr/>
            <p:nvPr/>
          </p:nvGrpSpPr>
          <p:grpSpPr>
            <a:xfrm>
              <a:off x="-2022225" y="-1389375"/>
              <a:ext cx="292225" cy="306950"/>
              <a:chOff x="6926075" y="1042100"/>
              <a:chExt cx="292225" cy="306950"/>
            </a:xfrm>
          </p:grpSpPr>
          <p:sp>
            <p:nvSpPr>
              <p:cNvPr id="392" name="Google Shape;392;p23"/>
              <p:cNvSpPr/>
              <p:nvPr/>
            </p:nvSpPr>
            <p:spPr>
              <a:xfrm>
                <a:off x="7104925" y="1042100"/>
                <a:ext cx="53850" cy="5505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2202" extrusionOk="0">
                    <a:moveTo>
                      <a:pt x="1076" y="1"/>
                    </a:moveTo>
                    <a:cubicBezTo>
                      <a:pt x="1028" y="1"/>
                      <a:pt x="980" y="7"/>
                      <a:pt x="933" y="20"/>
                    </a:cubicBezTo>
                    <a:cubicBezTo>
                      <a:pt x="838" y="20"/>
                      <a:pt x="744" y="46"/>
                      <a:pt x="662" y="95"/>
                    </a:cubicBezTo>
                    <a:cubicBezTo>
                      <a:pt x="571" y="121"/>
                      <a:pt x="490" y="170"/>
                      <a:pt x="424" y="236"/>
                    </a:cubicBezTo>
                    <a:cubicBezTo>
                      <a:pt x="345" y="285"/>
                      <a:pt x="279" y="353"/>
                      <a:pt x="231" y="435"/>
                    </a:cubicBezTo>
                    <a:cubicBezTo>
                      <a:pt x="137" y="540"/>
                      <a:pt x="71" y="670"/>
                      <a:pt x="39" y="808"/>
                    </a:cubicBezTo>
                    <a:lnTo>
                      <a:pt x="0" y="1101"/>
                    </a:lnTo>
                    <a:lnTo>
                      <a:pt x="39" y="1394"/>
                    </a:lnTo>
                    <a:lnTo>
                      <a:pt x="147" y="1656"/>
                    </a:lnTo>
                    <a:lnTo>
                      <a:pt x="315" y="1879"/>
                    </a:lnTo>
                    <a:cubicBezTo>
                      <a:pt x="387" y="1937"/>
                      <a:pt x="460" y="1993"/>
                      <a:pt x="532" y="2051"/>
                    </a:cubicBezTo>
                    <a:cubicBezTo>
                      <a:pt x="652" y="2130"/>
                      <a:pt x="790" y="2175"/>
                      <a:pt x="933" y="2182"/>
                    </a:cubicBezTo>
                    <a:cubicBezTo>
                      <a:pt x="980" y="2195"/>
                      <a:pt x="1028" y="2201"/>
                      <a:pt x="1075" y="2201"/>
                    </a:cubicBezTo>
                    <a:cubicBezTo>
                      <a:pt x="1123" y="2201"/>
                      <a:pt x="1171" y="2195"/>
                      <a:pt x="1218" y="2182"/>
                    </a:cubicBezTo>
                    <a:cubicBezTo>
                      <a:pt x="1361" y="2175"/>
                      <a:pt x="1499" y="2130"/>
                      <a:pt x="1619" y="2051"/>
                    </a:cubicBezTo>
                    <a:lnTo>
                      <a:pt x="1623" y="2049"/>
                    </a:lnTo>
                    <a:cubicBezTo>
                      <a:pt x="1746" y="1982"/>
                      <a:pt x="1849" y="1885"/>
                      <a:pt x="1923" y="1767"/>
                    </a:cubicBezTo>
                    <a:cubicBezTo>
                      <a:pt x="2018" y="1662"/>
                      <a:pt x="2084" y="1533"/>
                      <a:pt x="2114" y="1395"/>
                    </a:cubicBezTo>
                    <a:lnTo>
                      <a:pt x="2153" y="1104"/>
                    </a:lnTo>
                    <a:cubicBezTo>
                      <a:pt x="2153" y="909"/>
                      <a:pt x="2103" y="719"/>
                      <a:pt x="2008" y="551"/>
                    </a:cubicBezTo>
                    <a:lnTo>
                      <a:pt x="2005" y="545"/>
                    </a:lnTo>
                    <a:cubicBezTo>
                      <a:pt x="1949" y="471"/>
                      <a:pt x="1893" y="396"/>
                      <a:pt x="1836" y="323"/>
                    </a:cubicBezTo>
                    <a:lnTo>
                      <a:pt x="1619" y="151"/>
                    </a:lnTo>
                    <a:cubicBezTo>
                      <a:pt x="1499" y="72"/>
                      <a:pt x="1362" y="26"/>
                      <a:pt x="1220" y="20"/>
                    </a:cubicBezTo>
                    <a:cubicBezTo>
                      <a:pt x="1173" y="7"/>
                      <a:pt x="1124" y="1"/>
                      <a:pt x="107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23"/>
              <p:cNvSpPr/>
              <p:nvPr/>
            </p:nvSpPr>
            <p:spPr>
              <a:xfrm>
                <a:off x="6997950" y="1104275"/>
                <a:ext cx="59775" cy="60500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2420" extrusionOk="0">
                    <a:moveTo>
                      <a:pt x="1150" y="1"/>
                    </a:moveTo>
                    <a:cubicBezTo>
                      <a:pt x="1006" y="1"/>
                      <a:pt x="864" y="37"/>
                      <a:pt x="737" y="106"/>
                    </a:cubicBezTo>
                    <a:cubicBezTo>
                      <a:pt x="592" y="153"/>
                      <a:pt x="461" y="240"/>
                      <a:pt x="358" y="353"/>
                    </a:cubicBezTo>
                    <a:cubicBezTo>
                      <a:pt x="214" y="502"/>
                      <a:pt x="110" y="685"/>
                      <a:pt x="57" y="884"/>
                    </a:cubicBezTo>
                    <a:cubicBezTo>
                      <a:pt x="1" y="1094"/>
                      <a:pt x="1" y="1315"/>
                      <a:pt x="57" y="1524"/>
                    </a:cubicBezTo>
                    <a:cubicBezTo>
                      <a:pt x="110" y="1724"/>
                      <a:pt x="214" y="1905"/>
                      <a:pt x="358" y="2054"/>
                    </a:cubicBezTo>
                    <a:cubicBezTo>
                      <a:pt x="370" y="2064"/>
                      <a:pt x="587" y="2238"/>
                      <a:pt x="600" y="2246"/>
                    </a:cubicBezTo>
                    <a:lnTo>
                      <a:pt x="608" y="2248"/>
                    </a:lnTo>
                    <a:cubicBezTo>
                      <a:pt x="701" y="2295"/>
                      <a:pt x="796" y="2336"/>
                      <a:pt x="894" y="2372"/>
                    </a:cubicBezTo>
                    <a:cubicBezTo>
                      <a:pt x="899" y="2374"/>
                      <a:pt x="904" y="2375"/>
                      <a:pt x="909" y="2377"/>
                    </a:cubicBezTo>
                    <a:cubicBezTo>
                      <a:pt x="1012" y="2397"/>
                      <a:pt x="1118" y="2411"/>
                      <a:pt x="1224" y="2420"/>
                    </a:cubicBezTo>
                    <a:lnTo>
                      <a:pt x="1250" y="2420"/>
                    </a:lnTo>
                    <a:cubicBezTo>
                      <a:pt x="1360" y="2413"/>
                      <a:pt x="1466" y="2398"/>
                      <a:pt x="1573" y="2375"/>
                    </a:cubicBezTo>
                    <a:cubicBezTo>
                      <a:pt x="1757" y="2322"/>
                      <a:pt x="1926" y="2222"/>
                      <a:pt x="2060" y="2084"/>
                    </a:cubicBezTo>
                    <a:cubicBezTo>
                      <a:pt x="2165" y="1985"/>
                      <a:pt x="2245" y="1859"/>
                      <a:pt x="2288" y="1721"/>
                    </a:cubicBezTo>
                    <a:cubicBezTo>
                      <a:pt x="2357" y="1587"/>
                      <a:pt x="2390" y="1437"/>
                      <a:pt x="2383" y="1286"/>
                    </a:cubicBezTo>
                    <a:cubicBezTo>
                      <a:pt x="2381" y="1178"/>
                      <a:pt x="2366" y="1070"/>
                      <a:pt x="2335" y="964"/>
                    </a:cubicBezTo>
                    <a:cubicBezTo>
                      <a:pt x="2268" y="634"/>
                      <a:pt x="2072" y="338"/>
                      <a:pt x="1783" y="166"/>
                    </a:cubicBezTo>
                    <a:cubicBezTo>
                      <a:pt x="1605" y="58"/>
                      <a:pt x="1399" y="2"/>
                      <a:pt x="1190" y="2"/>
                    </a:cubicBezTo>
                    <a:cubicBezTo>
                      <a:pt x="1177" y="1"/>
                      <a:pt x="1163" y="1"/>
                      <a:pt x="115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23"/>
              <p:cNvSpPr/>
              <p:nvPr/>
            </p:nvSpPr>
            <p:spPr>
              <a:xfrm>
                <a:off x="6926075" y="1221700"/>
                <a:ext cx="43725" cy="44475"/>
              </a:xfrm>
              <a:custGeom>
                <a:avLst/>
                <a:gdLst/>
                <a:ahLst/>
                <a:cxnLst/>
                <a:rect l="l" t="t" r="r" b="b"/>
                <a:pathLst>
                  <a:path w="1749" h="1779" extrusionOk="0">
                    <a:moveTo>
                      <a:pt x="845" y="1"/>
                    </a:moveTo>
                    <a:cubicBezTo>
                      <a:pt x="739" y="1"/>
                      <a:pt x="635" y="28"/>
                      <a:pt x="541" y="78"/>
                    </a:cubicBezTo>
                    <a:cubicBezTo>
                      <a:pt x="433" y="114"/>
                      <a:pt x="337" y="177"/>
                      <a:pt x="262" y="262"/>
                    </a:cubicBezTo>
                    <a:cubicBezTo>
                      <a:pt x="178" y="340"/>
                      <a:pt x="116" y="438"/>
                      <a:pt x="82" y="547"/>
                    </a:cubicBezTo>
                    <a:cubicBezTo>
                      <a:pt x="27" y="653"/>
                      <a:pt x="1" y="771"/>
                      <a:pt x="7" y="890"/>
                    </a:cubicBezTo>
                    <a:cubicBezTo>
                      <a:pt x="17" y="968"/>
                      <a:pt x="27" y="1047"/>
                      <a:pt x="38" y="1125"/>
                    </a:cubicBezTo>
                    <a:cubicBezTo>
                      <a:pt x="77" y="1274"/>
                      <a:pt x="154" y="1408"/>
                      <a:pt x="262" y="1517"/>
                    </a:cubicBezTo>
                    <a:lnTo>
                      <a:pt x="437" y="1657"/>
                    </a:lnTo>
                    <a:cubicBezTo>
                      <a:pt x="569" y="1736"/>
                      <a:pt x="720" y="1778"/>
                      <a:pt x="876" y="1778"/>
                    </a:cubicBezTo>
                    <a:cubicBezTo>
                      <a:pt x="886" y="1779"/>
                      <a:pt x="896" y="1779"/>
                      <a:pt x="906" y="1779"/>
                    </a:cubicBezTo>
                    <a:cubicBezTo>
                      <a:pt x="1011" y="1779"/>
                      <a:pt x="1117" y="1752"/>
                      <a:pt x="1210" y="1702"/>
                    </a:cubicBezTo>
                    <a:cubicBezTo>
                      <a:pt x="1317" y="1666"/>
                      <a:pt x="1413" y="1602"/>
                      <a:pt x="1489" y="1517"/>
                    </a:cubicBezTo>
                    <a:cubicBezTo>
                      <a:pt x="1573" y="1439"/>
                      <a:pt x="1635" y="1341"/>
                      <a:pt x="1670" y="1232"/>
                    </a:cubicBezTo>
                    <a:cubicBezTo>
                      <a:pt x="1723" y="1127"/>
                      <a:pt x="1749" y="1009"/>
                      <a:pt x="1745" y="890"/>
                    </a:cubicBezTo>
                    <a:lnTo>
                      <a:pt x="1713" y="654"/>
                    </a:lnTo>
                    <a:cubicBezTo>
                      <a:pt x="1674" y="506"/>
                      <a:pt x="1596" y="370"/>
                      <a:pt x="1489" y="262"/>
                    </a:cubicBezTo>
                    <a:lnTo>
                      <a:pt x="1314" y="122"/>
                    </a:lnTo>
                    <a:cubicBezTo>
                      <a:pt x="1181" y="43"/>
                      <a:pt x="1030" y="1"/>
                      <a:pt x="876" y="1"/>
                    </a:cubicBezTo>
                    <a:cubicBezTo>
                      <a:pt x="865" y="1"/>
                      <a:pt x="855" y="1"/>
                      <a:pt x="84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7072900" y="1246750"/>
                <a:ext cx="45700" cy="46475"/>
              </a:xfrm>
              <a:custGeom>
                <a:avLst/>
                <a:gdLst/>
                <a:ahLst/>
                <a:cxnLst/>
                <a:rect l="l" t="t" r="r" b="b"/>
                <a:pathLst>
                  <a:path w="1828" h="1859" extrusionOk="0">
                    <a:moveTo>
                      <a:pt x="883" y="0"/>
                    </a:moveTo>
                    <a:cubicBezTo>
                      <a:pt x="771" y="0"/>
                      <a:pt x="661" y="29"/>
                      <a:pt x="564" y="82"/>
                    </a:cubicBezTo>
                    <a:cubicBezTo>
                      <a:pt x="451" y="119"/>
                      <a:pt x="350" y="185"/>
                      <a:pt x="271" y="273"/>
                    </a:cubicBezTo>
                    <a:cubicBezTo>
                      <a:pt x="185" y="355"/>
                      <a:pt x="120" y="458"/>
                      <a:pt x="84" y="571"/>
                    </a:cubicBezTo>
                    <a:cubicBezTo>
                      <a:pt x="26" y="682"/>
                      <a:pt x="0" y="806"/>
                      <a:pt x="6" y="930"/>
                    </a:cubicBezTo>
                    <a:lnTo>
                      <a:pt x="38" y="1177"/>
                    </a:lnTo>
                    <a:cubicBezTo>
                      <a:pt x="80" y="1331"/>
                      <a:pt x="160" y="1472"/>
                      <a:pt x="273" y="1586"/>
                    </a:cubicBezTo>
                    <a:lnTo>
                      <a:pt x="456" y="1732"/>
                    </a:lnTo>
                    <a:cubicBezTo>
                      <a:pt x="594" y="1815"/>
                      <a:pt x="753" y="1858"/>
                      <a:pt x="914" y="1858"/>
                    </a:cubicBezTo>
                    <a:cubicBezTo>
                      <a:pt x="922" y="1859"/>
                      <a:pt x="930" y="1859"/>
                      <a:pt x="939" y="1859"/>
                    </a:cubicBezTo>
                    <a:cubicBezTo>
                      <a:pt x="1051" y="1859"/>
                      <a:pt x="1163" y="1831"/>
                      <a:pt x="1264" y="1778"/>
                    </a:cubicBezTo>
                    <a:cubicBezTo>
                      <a:pt x="1377" y="1740"/>
                      <a:pt x="1477" y="1674"/>
                      <a:pt x="1557" y="1586"/>
                    </a:cubicBezTo>
                    <a:cubicBezTo>
                      <a:pt x="1643" y="1504"/>
                      <a:pt x="1708" y="1402"/>
                      <a:pt x="1744" y="1288"/>
                    </a:cubicBezTo>
                    <a:cubicBezTo>
                      <a:pt x="1800" y="1177"/>
                      <a:pt x="1828" y="1053"/>
                      <a:pt x="1822" y="929"/>
                    </a:cubicBezTo>
                    <a:lnTo>
                      <a:pt x="1790" y="682"/>
                    </a:lnTo>
                    <a:cubicBezTo>
                      <a:pt x="1748" y="528"/>
                      <a:pt x="1668" y="387"/>
                      <a:pt x="1555" y="273"/>
                    </a:cubicBezTo>
                    <a:lnTo>
                      <a:pt x="1372" y="128"/>
                    </a:lnTo>
                    <a:cubicBezTo>
                      <a:pt x="1232" y="44"/>
                      <a:pt x="1074" y="1"/>
                      <a:pt x="914" y="1"/>
                    </a:cubicBezTo>
                    <a:cubicBezTo>
                      <a:pt x="904" y="0"/>
                      <a:pt x="893" y="0"/>
                      <a:pt x="8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3"/>
              <p:cNvSpPr/>
              <p:nvPr/>
            </p:nvSpPr>
            <p:spPr>
              <a:xfrm>
                <a:off x="7157300" y="1163800"/>
                <a:ext cx="61000" cy="61925"/>
              </a:xfrm>
              <a:custGeom>
                <a:avLst/>
                <a:gdLst/>
                <a:ahLst/>
                <a:cxnLst/>
                <a:rect l="l" t="t" r="r" b="b"/>
                <a:pathLst>
                  <a:path w="2440" h="2477" extrusionOk="0">
                    <a:moveTo>
                      <a:pt x="1254" y="1"/>
                    </a:moveTo>
                    <a:cubicBezTo>
                      <a:pt x="1241" y="1"/>
                      <a:pt x="1228" y="1"/>
                      <a:pt x="1216" y="1"/>
                    </a:cubicBezTo>
                    <a:lnTo>
                      <a:pt x="893" y="46"/>
                    </a:lnTo>
                    <a:lnTo>
                      <a:pt x="603" y="173"/>
                    </a:lnTo>
                    <a:cubicBezTo>
                      <a:pt x="521" y="238"/>
                      <a:pt x="439" y="301"/>
                      <a:pt x="357" y="366"/>
                    </a:cubicBezTo>
                    <a:lnTo>
                      <a:pt x="168" y="618"/>
                    </a:lnTo>
                    <a:cubicBezTo>
                      <a:pt x="126" y="718"/>
                      <a:pt x="86" y="817"/>
                      <a:pt x="45" y="915"/>
                    </a:cubicBezTo>
                    <a:cubicBezTo>
                      <a:pt x="31" y="1026"/>
                      <a:pt x="15" y="1136"/>
                      <a:pt x="1" y="1245"/>
                    </a:cubicBezTo>
                    <a:cubicBezTo>
                      <a:pt x="17" y="1356"/>
                      <a:pt x="31" y="1466"/>
                      <a:pt x="45" y="1577"/>
                    </a:cubicBezTo>
                    <a:cubicBezTo>
                      <a:pt x="80" y="1732"/>
                      <a:pt x="155" y="1878"/>
                      <a:pt x="262" y="1999"/>
                    </a:cubicBezTo>
                    <a:cubicBezTo>
                      <a:pt x="315" y="2090"/>
                      <a:pt x="390" y="2166"/>
                      <a:pt x="481" y="2221"/>
                    </a:cubicBezTo>
                    <a:cubicBezTo>
                      <a:pt x="554" y="2297"/>
                      <a:pt x="646" y="2352"/>
                      <a:pt x="749" y="2381"/>
                    </a:cubicBezTo>
                    <a:cubicBezTo>
                      <a:pt x="898" y="2445"/>
                      <a:pt x="1057" y="2477"/>
                      <a:pt x="1216" y="2477"/>
                    </a:cubicBezTo>
                    <a:cubicBezTo>
                      <a:pt x="1376" y="2477"/>
                      <a:pt x="1535" y="2445"/>
                      <a:pt x="1684" y="2381"/>
                    </a:cubicBezTo>
                    <a:cubicBezTo>
                      <a:pt x="1785" y="2352"/>
                      <a:pt x="1878" y="2297"/>
                      <a:pt x="1952" y="2221"/>
                    </a:cubicBezTo>
                    <a:cubicBezTo>
                      <a:pt x="2043" y="2166"/>
                      <a:pt x="2118" y="2090"/>
                      <a:pt x="2170" y="1999"/>
                    </a:cubicBezTo>
                    <a:cubicBezTo>
                      <a:pt x="2276" y="1878"/>
                      <a:pt x="2351" y="1732"/>
                      <a:pt x="2387" y="1577"/>
                    </a:cubicBezTo>
                    <a:cubicBezTo>
                      <a:pt x="2406" y="1520"/>
                      <a:pt x="2413" y="1463"/>
                      <a:pt x="2410" y="1404"/>
                    </a:cubicBezTo>
                    <a:cubicBezTo>
                      <a:pt x="2432" y="1350"/>
                      <a:pt x="2439" y="1291"/>
                      <a:pt x="2432" y="1234"/>
                    </a:cubicBezTo>
                    <a:cubicBezTo>
                      <a:pt x="2417" y="1124"/>
                      <a:pt x="2404" y="1015"/>
                      <a:pt x="2390" y="905"/>
                    </a:cubicBezTo>
                    <a:cubicBezTo>
                      <a:pt x="2354" y="751"/>
                      <a:pt x="2281" y="607"/>
                      <a:pt x="2175" y="489"/>
                    </a:cubicBezTo>
                    <a:cubicBezTo>
                      <a:pt x="2122" y="398"/>
                      <a:pt x="2049" y="321"/>
                      <a:pt x="1959" y="268"/>
                    </a:cubicBezTo>
                    <a:cubicBezTo>
                      <a:pt x="1925" y="226"/>
                      <a:pt x="1883" y="192"/>
                      <a:pt x="1834" y="170"/>
                    </a:cubicBezTo>
                    <a:lnTo>
                      <a:pt x="1546" y="46"/>
                    </a:lnTo>
                    <a:cubicBezTo>
                      <a:pt x="1451" y="16"/>
                      <a:pt x="1353" y="1"/>
                      <a:pt x="125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3"/>
              <p:cNvSpPr/>
              <p:nvPr/>
            </p:nvSpPr>
            <p:spPr>
              <a:xfrm>
                <a:off x="7166525" y="1312950"/>
                <a:ext cx="35475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444" extrusionOk="0">
                    <a:moveTo>
                      <a:pt x="686" y="1"/>
                    </a:moveTo>
                    <a:cubicBezTo>
                      <a:pt x="600" y="1"/>
                      <a:pt x="515" y="23"/>
                      <a:pt x="439" y="63"/>
                    </a:cubicBezTo>
                    <a:cubicBezTo>
                      <a:pt x="351" y="92"/>
                      <a:pt x="273" y="144"/>
                      <a:pt x="212" y="212"/>
                    </a:cubicBezTo>
                    <a:cubicBezTo>
                      <a:pt x="145" y="275"/>
                      <a:pt x="94" y="356"/>
                      <a:pt x="67" y="444"/>
                    </a:cubicBezTo>
                    <a:cubicBezTo>
                      <a:pt x="22" y="530"/>
                      <a:pt x="1" y="626"/>
                      <a:pt x="6" y="722"/>
                    </a:cubicBezTo>
                    <a:cubicBezTo>
                      <a:pt x="14" y="785"/>
                      <a:pt x="22" y="850"/>
                      <a:pt x="31" y="914"/>
                    </a:cubicBezTo>
                    <a:cubicBezTo>
                      <a:pt x="63" y="1033"/>
                      <a:pt x="125" y="1143"/>
                      <a:pt x="211" y="1232"/>
                    </a:cubicBezTo>
                    <a:lnTo>
                      <a:pt x="354" y="1345"/>
                    </a:lnTo>
                    <a:cubicBezTo>
                      <a:pt x="462" y="1408"/>
                      <a:pt x="584" y="1443"/>
                      <a:pt x="710" y="1443"/>
                    </a:cubicBezTo>
                    <a:cubicBezTo>
                      <a:pt x="718" y="1443"/>
                      <a:pt x="725" y="1443"/>
                      <a:pt x="733" y="1443"/>
                    </a:cubicBezTo>
                    <a:cubicBezTo>
                      <a:pt x="819" y="1443"/>
                      <a:pt x="904" y="1422"/>
                      <a:pt x="981" y="1381"/>
                    </a:cubicBezTo>
                    <a:cubicBezTo>
                      <a:pt x="1068" y="1352"/>
                      <a:pt x="1146" y="1300"/>
                      <a:pt x="1208" y="1232"/>
                    </a:cubicBezTo>
                    <a:cubicBezTo>
                      <a:pt x="1276" y="1167"/>
                      <a:pt x="1326" y="1088"/>
                      <a:pt x="1354" y="999"/>
                    </a:cubicBezTo>
                    <a:cubicBezTo>
                      <a:pt x="1398" y="914"/>
                      <a:pt x="1419" y="817"/>
                      <a:pt x="1414" y="721"/>
                    </a:cubicBezTo>
                    <a:cubicBezTo>
                      <a:pt x="1406" y="657"/>
                      <a:pt x="1398" y="594"/>
                      <a:pt x="1390" y="530"/>
                    </a:cubicBezTo>
                    <a:cubicBezTo>
                      <a:pt x="1358" y="411"/>
                      <a:pt x="1295" y="301"/>
                      <a:pt x="1208" y="212"/>
                    </a:cubicBezTo>
                    <a:lnTo>
                      <a:pt x="1066" y="100"/>
                    </a:lnTo>
                    <a:cubicBezTo>
                      <a:pt x="959" y="35"/>
                      <a:pt x="835" y="2"/>
                      <a:pt x="710" y="2"/>
                    </a:cubicBezTo>
                    <a:cubicBezTo>
                      <a:pt x="702" y="1"/>
                      <a:pt x="694" y="1"/>
                      <a:pt x="68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8" name="Google Shape;398;p23"/>
          <p:cNvGrpSpPr/>
          <p:nvPr/>
        </p:nvGrpSpPr>
        <p:grpSpPr>
          <a:xfrm rot="302955">
            <a:off x="-761996" y="2567716"/>
            <a:ext cx="5203776" cy="3188334"/>
            <a:chOff x="-4852075" y="-739150"/>
            <a:chExt cx="2243975" cy="1374875"/>
          </a:xfrm>
        </p:grpSpPr>
        <p:sp>
          <p:nvSpPr>
            <p:cNvPr id="399" name="Google Shape;399;p23"/>
            <p:cNvSpPr/>
            <p:nvPr/>
          </p:nvSpPr>
          <p:spPr>
            <a:xfrm>
              <a:off x="-3770625" y="-104900"/>
              <a:ext cx="930225" cy="351125"/>
            </a:xfrm>
            <a:custGeom>
              <a:avLst/>
              <a:gdLst/>
              <a:ahLst/>
              <a:cxnLst/>
              <a:rect l="l" t="t" r="r" b="b"/>
              <a:pathLst>
                <a:path w="37209" h="14045" extrusionOk="0">
                  <a:moveTo>
                    <a:pt x="19947" y="0"/>
                  </a:moveTo>
                  <a:cubicBezTo>
                    <a:pt x="19224" y="0"/>
                    <a:pt x="18482" y="82"/>
                    <a:pt x="17729" y="268"/>
                  </a:cubicBezTo>
                  <a:cubicBezTo>
                    <a:pt x="13775" y="1242"/>
                    <a:pt x="11016" y="4774"/>
                    <a:pt x="8840" y="8103"/>
                  </a:cubicBezTo>
                  <a:lnTo>
                    <a:pt x="8660" y="8380"/>
                  </a:lnTo>
                  <a:cubicBezTo>
                    <a:pt x="7699" y="9854"/>
                    <a:pt x="6705" y="11377"/>
                    <a:pt x="5308" y="12428"/>
                  </a:cubicBezTo>
                  <a:cubicBezTo>
                    <a:pt x="4418" y="13096"/>
                    <a:pt x="3204" y="13591"/>
                    <a:pt x="2010" y="13591"/>
                  </a:cubicBezTo>
                  <a:cubicBezTo>
                    <a:pt x="1392" y="13591"/>
                    <a:pt x="780" y="13459"/>
                    <a:pt x="221" y="13150"/>
                  </a:cubicBezTo>
                  <a:lnTo>
                    <a:pt x="1" y="13547"/>
                  </a:lnTo>
                  <a:cubicBezTo>
                    <a:pt x="631" y="13896"/>
                    <a:pt x="1315" y="14045"/>
                    <a:pt x="2002" y="14045"/>
                  </a:cubicBezTo>
                  <a:cubicBezTo>
                    <a:pt x="3307" y="14045"/>
                    <a:pt x="4621" y="13513"/>
                    <a:pt x="5581" y="12791"/>
                  </a:cubicBezTo>
                  <a:cubicBezTo>
                    <a:pt x="7042" y="11693"/>
                    <a:pt x="8059" y="10135"/>
                    <a:pt x="9041" y="8628"/>
                  </a:cubicBezTo>
                  <a:lnTo>
                    <a:pt x="9221" y="8351"/>
                  </a:lnTo>
                  <a:cubicBezTo>
                    <a:pt x="11348" y="5098"/>
                    <a:pt x="14036" y="1646"/>
                    <a:pt x="17837" y="709"/>
                  </a:cubicBezTo>
                  <a:cubicBezTo>
                    <a:pt x="18553" y="533"/>
                    <a:pt x="19258" y="455"/>
                    <a:pt x="19946" y="455"/>
                  </a:cubicBezTo>
                  <a:cubicBezTo>
                    <a:pt x="23959" y="455"/>
                    <a:pt x="27379" y="3104"/>
                    <a:pt x="28804" y="4391"/>
                  </a:cubicBezTo>
                  <a:cubicBezTo>
                    <a:pt x="30585" y="6000"/>
                    <a:pt x="32127" y="7908"/>
                    <a:pt x="33618" y="9754"/>
                  </a:cubicBezTo>
                  <a:cubicBezTo>
                    <a:pt x="34656" y="11037"/>
                    <a:pt x="35728" y="12364"/>
                    <a:pt x="36877" y="13588"/>
                  </a:cubicBezTo>
                  <a:lnTo>
                    <a:pt x="37208" y="13276"/>
                  </a:lnTo>
                  <a:cubicBezTo>
                    <a:pt x="36071" y="12066"/>
                    <a:pt x="35005" y="10746"/>
                    <a:pt x="33973" y="9468"/>
                  </a:cubicBezTo>
                  <a:cubicBezTo>
                    <a:pt x="32471" y="7609"/>
                    <a:pt x="30916" y="5686"/>
                    <a:pt x="29109" y="4052"/>
                  </a:cubicBezTo>
                  <a:cubicBezTo>
                    <a:pt x="27642" y="2727"/>
                    <a:pt x="24113" y="0"/>
                    <a:pt x="19947" y="0"/>
                  </a:cubicBezTo>
                  <a:close/>
                </a:path>
              </a:pathLst>
            </a:custGeom>
            <a:solidFill>
              <a:srgbClr val="534844"/>
            </a:solidFill>
            <a:ln w="11375" cap="flat" cmpd="sng">
              <a:solidFill>
                <a:srgbClr val="534844"/>
              </a:solidFill>
              <a:prstDash val="solid"/>
              <a:miter lim="144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3"/>
            <p:cNvSpPr/>
            <p:nvPr/>
          </p:nvSpPr>
          <p:spPr>
            <a:xfrm>
              <a:off x="-4852075" y="-739150"/>
              <a:ext cx="622600" cy="911700"/>
            </a:xfrm>
            <a:custGeom>
              <a:avLst/>
              <a:gdLst/>
              <a:ahLst/>
              <a:cxnLst/>
              <a:rect l="l" t="t" r="r" b="b"/>
              <a:pathLst>
                <a:path w="24904" h="36468" extrusionOk="0">
                  <a:moveTo>
                    <a:pt x="5411" y="1"/>
                  </a:moveTo>
                  <a:cubicBezTo>
                    <a:pt x="4232" y="1"/>
                    <a:pt x="3060" y="178"/>
                    <a:pt x="1936" y="565"/>
                  </a:cubicBezTo>
                  <a:cubicBezTo>
                    <a:pt x="1028" y="877"/>
                    <a:pt x="0" y="1782"/>
                    <a:pt x="489" y="2611"/>
                  </a:cubicBezTo>
                  <a:lnTo>
                    <a:pt x="13353" y="36440"/>
                  </a:lnTo>
                  <a:cubicBezTo>
                    <a:pt x="13530" y="36459"/>
                    <a:pt x="13705" y="36468"/>
                    <a:pt x="13878" y="36468"/>
                  </a:cubicBezTo>
                  <a:cubicBezTo>
                    <a:pt x="16969" y="36468"/>
                    <a:pt x="19442" y="33611"/>
                    <a:pt x="21049" y="30872"/>
                  </a:cubicBezTo>
                  <a:cubicBezTo>
                    <a:pt x="23216" y="27174"/>
                    <a:pt x="24904" y="22936"/>
                    <a:pt x="24336" y="18686"/>
                  </a:cubicBezTo>
                  <a:cubicBezTo>
                    <a:pt x="23914" y="15523"/>
                    <a:pt x="22278" y="12654"/>
                    <a:pt x="20459" y="10031"/>
                  </a:cubicBezTo>
                  <a:cubicBezTo>
                    <a:pt x="18334" y="6966"/>
                    <a:pt x="15851" y="4056"/>
                    <a:pt x="12659" y="2127"/>
                  </a:cubicBezTo>
                  <a:cubicBezTo>
                    <a:pt x="10483" y="812"/>
                    <a:pt x="7932" y="1"/>
                    <a:pt x="54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3"/>
            <p:cNvSpPr/>
            <p:nvPr/>
          </p:nvSpPr>
          <p:spPr>
            <a:xfrm>
              <a:off x="-4592075" y="-148575"/>
              <a:ext cx="1983975" cy="784300"/>
            </a:xfrm>
            <a:custGeom>
              <a:avLst/>
              <a:gdLst/>
              <a:ahLst/>
              <a:cxnLst/>
              <a:rect l="l" t="t" r="r" b="b"/>
              <a:pathLst>
                <a:path w="79359" h="31372" extrusionOk="0">
                  <a:moveTo>
                    <a:pt x="37959" y="0"/>
                  </a:moveTo>
                  <a:cubicBezTo>
                    <a:pt x="35005" y="0"/>
                    <a:pt x="32194" y="1412"/>
                    <a:pt x="29792" y="3153"/>
                  </a:cubicBezTo>
                  <a:cubicBezTo>
                    <a:pt x="27292" y="4966"/>
                    <a:pt x="25080" y="7164"/>
                    <a:pt x="22506" y="8872"/>
                  </a:cubicBezTo>
                  <a:cubicBezTo>
                    <a:pt x="18678" y="11411"/>
                    <a:pt x="14081" y="12712"/>
                    <a:pt x="9490" y="12712"/>
                  </a:cubicBezTo>
                  <a:cubicBezTo>
                    <a:pt x="6232" y="12712"/>
                    <a:pt x="2976" y="12057"/>
                    <a:pt x="1" y="10723"/>
                  </a:cubicBezTo>
                  <a:lnTo>
                    <a:pt x="1" y="10723"/>
                  </a:lnTo>
                  <a:lnTo>
                    <a:pt x="11129" y="31371"/>
                  </a:lnTo>
                  <a:cubicBezTo>
                    <a:pt x="34128" y="30468"/>
                    <a:pt x="56900" y="26415"/>
                    <a:pt x="79358" y="21369"/>
                  </a:cubicBezTo>
                  <a:cubicBezTo>
                    <a:pt x="78910" y="18146"/>
                    <a:pt x="76358" y="15488"/>
                    <a:pt x="73361" y="14224"/>
                  </a:cubicBezTo>
                  <a:cubicBezTo>
                    <a:pt x="71399" y="13397"/>
                    <a:pt x="69274" y="13089"/>
                    <a:pt x="67136" y="13089"/>
                  </a:cubicBezTo>
                  <a:cubicBezTo>
                    <a:pt x="66006" y="13089"/>
                    <a:pt x="64872" y="13175"/>
                    <a:pt x="63756" y="13316"/>
                  </a:cubicBezTo>
                  <a:cubicBezTo>
                    <a:pt x="61980" y="13540"/>
                    <a:pt x="60096" y="13870"/>
                    <a:pt x="58298" y="13870"/>
                  </a:cubicBezTo>
                  <a:cubicBezTo>
                    <a:pt x="56557" y="13870"/>
                    <a:pt x="54897" y="13561"/>
                    <a:pt x="53494" y="12545"/>
                  </a:cubicBezTo>
                  <a:cubicBezTo>
                    <a:pt x="52413" y="11762"/>
                    <a:pt x="51635" y="10641"/>
                    <a:pt x="50871" y="9547"/>
                  </a:cubicBezTo>
                  <a:cubicBezTo>
                    <a:pt x="49310" y="7309"/>
                    <a:pt x="47708" y="5064"/>
                    <a:pt x="45660" y="3263"/>
                  </a:cubicBezTo>
                  <a:cubicBezTo>
                    <a:pt x="43611" y="1461"/>
                    <a:pt x="41048" y="116"/>
                    <a:pt x="38323" y="7"/>
                  </a:cubicBezTo>
                  <a:cubicBezTo>
                    <a:pt x="38202" y="3"/>
                    <a:pt x="38080" y="0"/>
                    <a:pt x="379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3"/>
            <p:cNvSpPr/>
            <p:nvPr/>
          </p:nvSpPr>
          <p:spPr>
            <a:xfrm>
              <a:off x="-4700450" y="-396775"/>
              <a:ext cx="1737450" cy="924875"/>
            </a:xfrm>
            <a:custGeom>
              <a:avLst/>
              <a:gdLst/>
              <a:ahLst/>
              <a:cxnLst/>
              <a:rect l="l" t="t" r="r" b="b"/>
              <a:pathLst>
                <a:path w="69498" h="36995" extrusionOk="0">
                  <a:moveTo>
                    <a:pt x="4309" y="0"/>
                  </a:moveTo>
                  <a:cubicBezTo>
                    <a:pt x="2804" y="0"/>
                    <a:pt x="1332" y="269"/>
                    <a:pt x="1" y="972"/>
                  </a:cubicBezTo>
                  <a:lnTo>
                    <a:pt x="7474" y="36898"/>
                  </a:lnTo>
                  <a:cubicBezTo>
                    <a:pt x="8875" y="36962"/>
                    <a:pt x="10275" y="36995"/>
                    <a:pt x="11675" y="36995"/>
                  </a:cubicBezTo>
                  <a:cubicBezTo>
                    <a:pt x="18980" y="36995"/>
                    <a:pt x="26265" y="36119"/>
                    <a:pt x="33372" y="34383"/>
                  </a:cubicBezTo>
                  <a:cubicBezTo>
                    <a:pt x="39341" y="32925"/>
                    <a:pt x="45183" y="30860"/>
                    <a:pt x="51272" y="30028"/>
                  </a:cubicBezTo>
                  <a:cubicBezTo>
                    <a:pt x="57320" y="29204"/>
                    <a:pt x="63512" y="29610"/>
                    <a:pt x="69497" y="28412"/>
                  </a:cubicBezTo>
                  <a:cubicBezTo>
                    <a:pt x="67484" y="23480"/>
                    <a:pt x="62081" y="20722"/>
                    <a:pt x="56823" y="19877"/>
                  </a:cubicBezTo>
                  <a:cubicBezTo>
                    <a:pt x="54420" y="19492"/>
                    <a:pt x="51992" y="19416"/>
                    <a:pt x="49556" y="19416"/>
                  </a:cubicBezTo>
                  <a:cubicBezTo>
                    <a:pt x="47985" y="19416"/>
                    <a:pt x="46410" y="19447"/>
                    <a:pt x="44837" y="19447"/>
                  </a:cubicBezTo>
                  <a:cubicBezTo>
                    <a:pt x="43513" y="19447"/>
                    <a:pt x="42189" y="19425"/>
                    <a:pt x="40870" y="19343"/>
                  </a:cubicBezTo>
                  <a:cubicBezTo>
                    <a:pt x="38587" y="19200"/>
                    <a:pt x="36264" y="18863"/>
                    <a:pt x="34237" y="17808"/>
                  </a:cubicBezTo>
                  <a:cubicBezTo>
                    <a:pt x="31538" y="16404"/>
                    <a:pt x="29632" y="13890"/>
                    <a:pt x="27543" y="11679"/>
                  </a:cubicBezTo>
                  <a:cubicBezTo>
                    <a:pt x="22568" y="6413"/>
                    <a:pt x="16105" y="2572"/>
                    <a:pt x="9103" y="715"/>
                  </a:cubicBezTo>
                  <a:cubicBezTo>
                    <a:pt x="7553" y="305"/>
                    <a:pt x="5912" y="0"/>
                    <a:pt x="4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3"/>
            <p:cNvSpPr/>
            <p:nvPr/>
          </p:nvSpPr>
          <p:spPr>
            <a:xfrm>
              <a:off x="-3789900" y="-247325"/>
              <a:ext cx="90125" cy="79175"/>
            </a:xfrm>
            <a:custGeom>
              <a:avLst/>
              <a:gdLst/>
              <a:ahLst/>
              <a:cxnLst/>
              <a:rect l="l" t="t" r="r" b="b"/>
              <a:pathLst>
                <a:path w="3605" h="3167" extrusionOk="0">
                  <a:moveTo>
                    <a:pt x="1804" y="0"/>
                  </a:moveTo>
                  <a:cubicBezTo>
                    <a:pt x="1293" y="0"/>
                    <a:pt x="792" y="247"/>
                    <a:pt x="486" y="703"/>
                  </a:cubicBezTo>
                  <a:cubicBezTo>
                    <a:pt x="1" y="1431"/>
                    <a:pt x="197" y="2414"/>
                    <a:pt x="923" y="2900"/>
                  </a:cubicBezTo>
                  <a:cubicBezTo>
                    <a:pt x="1193" y="3080"/>
                    <a:pt x="1498" y="3166"/>
                    <a:pt x="1801" y="3166"/>
                  </a:cubicBezTo>
                  <a:cubicBezTo>
                    <a:pt x="2312" y="3166"/>
                    <a:pt x="2814" y="2919"/>
                    <a:pt x="3119" y="2463"/>
                  </a:cubicBezTo>
                  <a:cubicBezTo>
                    <a:pt x="3605" y="1735"/>
                    <a:pt x="3409" y="752"/>
                    <a:pt x="2683" y="267"/>
                  </a:cubicBezTo>
                  <a:cubicBezTo>
                    <a:pt x="2412" y="86"/>
                    <a:pt x="2107" y="0"/>
                    <a:pt x="18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4" name="Google Shape;404;p23"/>
            <p:cNvGrpSpPr/>
            <p:nvPr/>
          </p:nvGrpSpPr>
          <p:grpSpPr>
            <a:xfrm>
              <a:off x="-4458050" y="-121300"/>
              <a:ext cx="348250" cy="523150"/>
              <a:chOff x="4522000" y="2088250"/>
              <a:chExt cx="348250" cy="523150"/>
            </a:xfrm>
          </p:grpSpPr>
          <p:sp>
            <p:nvSpPr>
              <p:cNvPr id="405" name="Google Shape;405;p23"/>
              <p:cNvSpPr/>
              <p:nvPr/>
            </p:nvSpPr>
            <p:spPr>
              <a:xfrm>
                <a:off x="4566125" y="2088250"/>
                <a:ext cx="60050" cy="60725"/>
              </a:xfrm>
              <a:custGeom>
                <a:avLst/>
                <a:gdLst/>
                <a:ahLst/>
                <a:cxnLst/>
                <a:rect l="l" t="t" r="r" b="b"/>
                <a:pathLst>
                  <a:path w="2402" h="2429" extrusionOk="0">
                    <a:moveTo>
                      <a:pt x="626" y="0"/>
                    </a:moveTo>
                    <a:cubicBezTo>
                      <a:pt x="509" y="3"/>
                      <a:pt x="395" y="36"/>
                      <a:pt x="296" y="98"/>
                    </a:cubicBezTo>
                    <a:cubicBezTo>
                      <a:pt x="179" y="166"/>
                      <a:pt x="91" y="275"/>
                      <a:pt x="52" y="404"/>
                    </a:cubicBezTo>
                    <a:cubicBezTo>
                      <a:pt x="26" y="493"/>
                      <a:pt x="1" y="503"/>
                      <a:pt x="6" y="634"/>
                    </a:cubicBezTo>
                    <a:cubicBezTo>
                      <a:pt x="9" y="702"/>
                      <a:pt x="19" y="768"/>
                      <a:pt x="37" y="833"/>
                    </a:cubicBezTo>
                    <a:cubicBezTo>
                      <a:pt x="38" y="837"/>
                      <a:pt x="39" y="840"/>
                      <a:pt x="39" y="845"/>
                    </a:cubicBezTo>
                    <a:cubicBezTo>
                      <a:pt x="39" y="911"/>
                      <a:pt x="48" y="976"/>
                      <a:pt x="65" y="1039"/>
                    </a:cubicBezTo>
                    <a:cubicBezTo>
                      <a:pt x="90" y="1128"/>
                      <a:pt x="133" y="1208"/>
                      <a:pt x="173" y="1290"/>
                    </a:cubicBezTo>
                    <a:cubicBezTo>
                      <a:pt x="191" y="1327"/>
                      <a:pt x="209" y="1366"/>
                      <a:pt x="227" y="1404"/>
                    </a:cubicBezTo>
                    <a:cubicBezTo>
                      <a:pt x="245" y="1443"/>
                      <a:pt x="258" y="1486"/>
                      <a:pt x="276" y="1526"/>
                    </a:cubicBezTo>
                    <a:cubicBezTo>
                      <a:pt x="302" y="1598"/>
                      <a:pt x="333" y="1666"/>
                      <a:pt x="371" y="1732"/>
                    </a:cubicBezTo>
                    <a:lnTo>
                      <a:pt x="527" y="1938"/>
                    </a:lnTo>
                    <a:lnTo>
                      <a:pt x="542" y="1959"/>
                    </a:lnTo>
                    <a:cubicBezTo>
                      <a:pt x="558" y="1973"/>
                      <a:pt x="576" y="1986"/>
                      <a:pt x="591" y="1999"/>
                    </a:cubicBezTo>
                    <a:cubicBezTo>
                      <a:pt x="648" y="2045"/>
                      <a:pt x="702" y="2093"/>
                      <a:pt x="759" y="2139"/>
                    </a:cubicBezTo>
                    <a:cubicBezTo>
                      <a:pt x="887" y="2247"/>
                      <a:pt x="1019" y="2343"/>
                      <a:pt x="1182" y="2391"/>
                    </a:cubicBezTo>
                    <a:lnTo>
                      <a:pt x="1202" y="2394"/>
                    </a:lnTo>
                    <a:lnTo>
                      <a:pt x="1453" y="2428"/>
                    </a:lnTo>
                    <a:cubicBezTo>
                      <a:pt x="1553" y="2423"/>
                      <a:pt x="1652" y="2404"/>
                      <a:pt x="1750" y="2389"/>
                    </a:cubicBezTo>
                    <a:cubicBezTo>
                      <a:pt x="1894" y="2349"/>
                      <a:pt x="2024" y="2270"/>
                      <a:pt x="2129" y="2163"/>
                    </a:cubicBezTo>
                    <a:cubicBezTo>
                      <a:pt x="2234" y="2055"/>
                      <a:pt x="2311" y="1921"/>
                      <a:pt x="2351" y="1776"/>
                    </a:cubicBezTo>
                    <a:cubicBezTo>
                      <a:pt x="2364" y="1715"/>
                      <a:pt x="2374" y="1654"/>
                      <a:pt x="2380" y="1592"/>
                    </a:cubicBezTo>
                    <a:cubicBezTo>
                      <a:pt x="2401" y="1433"/>
                      <a:pt x="2400" y="1476"/>
                      <a:pt x="2378" y="1314"/>
                    </a:cubicBezTo>
                    <a:cubicBezTo>
                      <a:pt x="2361" y="1173"/>
                      <a:pt x="2332" y="1055"/>
                      <a:pt x="2251" y="930"/>
                    </a:cubicBezTo>
                    <a:cubicBezTo>
                      <a:pt x="2210" y="866"/>
                      <a:pt x="2166" y="804"/>
                      <a:pt x="2123" y="744"/>
                    </a:cubicBezTo>
                    <a:cubicBezTo>
                      <a:pt x="2070" y="670"/>
                      <a:pt x="2015" y="581"/>
                      <a:pt x="1952" y="516"/>
                    </a:cubicBezTo>
                    <a:cubicBezTo>
                      <a:pt x="1885" y="451"/>
                      <a:pt x="1811" y="392"/>
                      <a:pt x="1731" y="340"/>
                    </a:cubicBezTo>
                    <a:cubicBezTo>
                      <a:pt x="1668" y="301"/>
                      <a:pt x="1602" y="268"/>
                      <a:pt x="1532" y="241"/>
                    </a:cubicBezTo>
                    <a:cubicBezTo>
                      <a:pt x="1450" y="205"/>
                      <a:pt x="1368" y="174"/>
                      <a:pt x="1286" y="141"/>
                    </a:cubicBezTo>
                    <a:lnTo>
                      <a:pt x="1280" y="140"/>
                    </a:lnTo>
                    <a:cubicBezTo>
                      <a:pt x="1231" y="118"/>
                      <a:pt x="1120" y="64"/>
                      <a:pt x="1045" y="38"/>
                    </a:cubicBezTo>
                    <a:cubicBezTo>
                      <a:pt x="975" y="16"/>
                      <a:pt x="903" y="4"/>
                      <a:pt x="830" y="4"/>
                    </a:cubicBezTo>
                    <a:cubicBezTo>
                      <a:pt x="797" y="4"/>
                      <a:pt x="764" y="7"/>
                      <a:pt x="731" y="12"/>
                    </a:cubicBezTo>
                    <a:cubicBezTo>
                      <a:pt x="697" y="4"/>
                      <a:pt x="662" y="0"/>
                      <a:pt x="6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3"/>
              <p:cNvSpPr/>
              <p:nvPr/>
            </p:nvSpPr>
            <p:spPr>
              <a:xfrm>
                <a:off x="4522000" y="2208050"/>
                <a:ext cx="52375" cy="55575"/>
              </a:xfrm>
              <a:custGeom>
                <a:avLst/>
                <a:gdLst/>
                <a:ahLst/>
                <a:cxnLst/>
                <a:rect l="l" t="t" r="r" b="b"/>
                <a:pathLst>
                  <a:path w="2095" h="2223" extrusionOk="0">
                    <a:moveTo>
                      <a:pt x="2048" y="1795"/>
                    </a:moveTo>
                    <a:lnTo>
                      <a:pt x="2037" y="1824"/>
                    </a:lnTo>
                    <a:lnTo>
                      <a:pt x="2037" y="1824"/>
                    </a:lnTo>
                    <a:cubicBezTo>
                      <a:pt x="2041" y="1814"/>
                      <a:pt x="2046" y="1805"/>
                      <a:pt x="2048" y="1795"/>
                    </a:cubicBezTo>
                    <a:close/>
                    <a:moveTo>
                      <a:pt x="2037" y="1824"/>
                    </a:moveTo>
                    <a:cubicBezTo>
                      <a:pt x="2036" y="1827"/>
                      <a:pt x="2035" y="1830"/>
                      <a:pt x="2034" y="1833"/>
                    </a:cubicBezTo>
                    <a:lnTo>
                      <a:pt x="2037" y="1824"/>
                    </a:lnTo>
                    <a:close/>
                    <a:moveTo>
                      <a:pt x="447" y="0"/>
                    </a:moveTo>
                    <a:cubicBezTo>
                      <a:pt x="426" y="0"/>
                      <a:pt x="406" y="1"/>
                      <a:pt x="385" y="3"/>
                    </a:cubicBezTo>
                    <a:cubicBezTo>
                      <a:pt x="241" y="11"/>
                      <a:pt x="52" y="114"/>
                      <a:pt x="30" y="279"/>
                    </a:cubicBezTo>
                    <a:cubicBezTo>
                      <a:pt x="19" y="369"/>
                      <a:pt x="0" y="454"/>
                      <a:pt x="12" y="543"/>
                    </a:cubicBezTo>
                    <a:cubicBezTo>
                      <a:pt x="19" y="582"/>
                      <a:pt x="28" y="619"/>
                      <a:pt x="41" y="655"/>
                    </a:cubicBezTo>
                    <a:cubicBezTo>
                      <a:pt x="20" y="763"/>
                      <a:pt x="16" y="877"/>
                      <a:pt x="45" y="972"/>
                    </a:cubicBezTo>
                    <a:cubicBezTo>
                      <a:pt x="72" y="1047"/>
                      <a:pt x="103" y="1121"/>
                      <a:pt x="139" y="1193"/>
                    </a:cubicBezTo>
                    <a:lnTo>
                      <a:pt x="213" y="1357"/>
                    </a:lnTo>
                    <a:cubicBezTo>
                      <a:pt x="248" y="1441"/>
                      <a:pt x="293" y="1520"/>
                      <a:pt x="346" y="1594"/>
                    </a:cubicBezTo>
                    <a:cubicBezTo>
                      <a:pt x="402" y="1666"/>
                      <a:pt x="464" y="1732"/>
                      <a:pt x="531" y="1795"/>
                    </a:cubicBezTo>
                    <a:cubicBezTo>
                      <a:pt x="571" y="1833"/>
                      <a:pt x="608" y="1873"/>
                      <a:pt x="650" y="1911"/>
                    </a:cubicBezTo>
                    <a:cubicBezTo>
                      <a:pt x="790" y="2039"/>
                      <a:pt x="938" y="2104"/>
                      <a:pt x="1113" y="2163"/>
                    </a:cubicBezTo>
                    <a:cubicBezTo>
                      <a:pt x="1223" y="2200"/>
                      <a:pt x="1330" y="2222"/>
                      <a:pt x="1438" y="2222"/>
                    </a:cubicBezTo>
                    <a:cubicBezTo>
                      <a:pt x="1507" y="2222"/>
                      <a:pt x="1576" y="2213"/>
                      <a:pt x="1646" y="2193"/>
                    </a:cubicBezTo>
                    <a:cubicBezTo>
                      <a:pt x="1751" y="2193"/>
                      <a:pt x="1862" y="2167"/>
                      <a:pt x="1931" y="2096"/>
                    </a:cubicBezTo>
                    <a:cubicBezTo>
                      <a:pt x="2000" y="2027"/>
                      <a:pt x="2025" y="1932"/>
                      <a:pt x="2034" y="1833"/>
                    </a:cubicBezTo>
                    <a:cubicBezTo>
                      <a:pt x="2034" y="1831"/>
                      <a:pt x="2034" y="1830"/>
                      <a:pt x="2034" y="1828"/>
                    </a:cubicBezTo>
                    <a:cubicBezTo>
                      <a:pt x="2070" y="1746"/>
                      <a:pt x="2090" y="1658"/>
                      <a:pt x="2093" y="1569"/>
                    </a:cubicBezTo>
                    <a:cubicBezTo>
                      <a:pt x="2094" y="1494"/>
                      <a:pt x="2085" y="1419"/>
                      <a:pt x="2068" y="1347"/>
                    </a:cubicBezTo>
                    <a:cubicBezTo>
                      <a:pt x="2057" y="1294"/>
                      <a:pt x="2044" y="1240"/>
                      <a:pt x="2032" y="1187"/>
                    </a:cubicBezTo>
                    <a:cubicBezTo>
                      <a:pt x="2028" y="1163"/>
                      <a:pt x="2022" y="1138"/>
                      <a:pt x="2015" y="1115"/>
                    </a:cubicBezTo>
                    <a:cubicBezTo>
                      <a:pt x="1969" y="952"/>
                      <a:pt x="1897" y="859"/>
                      <a:pt x="1800" y="733"/>
                    </a:cubicBezTo>
                    <a:cubicBezTo>
                      <a:pt x="1763" y="684"/>
                      <a:pt x="1725" y="637"/>
                      <a:pt x="1688" y="588"/>
                    </a:cubicBezTo>
                    <a:cubicBezTo>
                      <a:pt x="1637" y="518"/>
                      <a:pt x="1578" y="455"/>
                      <a:pt x="1512" y="402"/>
                    </a:cubicBezTo>
                    <a:cubicBezTo>
                      <a:pt x="1441" y="347"/>
                      <a:pt x="1368" y="298"/>
                      <a:pt x="1291" y="255"/>
                    </a:cubicBezTo>
                    <a:lnTo>
                      <a:pt x="1156" y="174"/>
                    </a:lnTo>
                    <a:cubicBezTo>
                      <a:pt x="1018" y="91"/>
                      <a:pt x="877" y="46"/>
                      <a:pt x="729" y="46"/>
                    </a:cubicBezTo>
                    <a:cubicBezTo>
                      <a:pt x="714" y="46"/>
                      <a:pt x="700" y="46"/>
                      <a:pt x="685" y="47"/>
                    </a:cubicBezTo>
                    <a:cubicBezTo>
                      <a:pt x="656" y="34"/>
                      <a:pt x="628" y="24"/>
                      <a:pt x="598" y="16"/>
                    </a:cubicBezTo>
                    <a:cubicBezTo>
                      <a:pt x="549" y="5"/>
                      <a:pt x="498" y="0"/>
                      <a:pt x="44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4654575" y="2318750"/>
                <a:ext cx="62350" cy="66250"/>
              </a:xfrm>
              <a:custGeom>
                <a:avLst/>
                <a:gdLst/>
                <a:ahLst/>
                <a:cxnLst/>
                <a:rect l="l" t="t" r="r" b="b"/>
                <a:pathLst>
                  <a:path w="2494" h="2650" extrusionOk="0">
                    <a:moveTo>
                      <a:pt x="1100" y="0"/>
                    </a:moveTo>
                    <a:cubicBezTo>
                      <a:pt x="1003" y="6"/>
                      <a:pt x="907" y="19"/>
                      <a:pt x="812" y="39"/>
                    </a:cubicBezTo>
                    <a:cubicBezTo>
                      <a:pt x="764" y="52"/>
                      <a:pt x="743" y="66"/>
                      <a:pt x="681" y="94"/>
                    </a:cubicBezTo>
                    <a:cubicBezTo>
                      <a:pt x="598" y="117"/>
                      <a:pt x="525" y="160"/>
                      <a:pt x="466" y="222"/>
                    </a:cubicBezTo>
                    <a:cubicBezTo>
                      <a:pt x="359" y="291"/>
                      <a:pt x="274" y="388"/>
                      <a:pt x="215" y="502"/>
                    </a:cubicBezTo>
                    <a:cubicBezTo>
                      <a:pt x="45" y="757"/>
                      <a:pt x="0" y="1139"/>
                      <a:pt x="111" y="1422"/>
                    </a:cubicBezTo>
                    <a:cubicBezTo>
                      <a:pt x="169" y="1567"/>
                      <a:pt x="214" y="1727"/>
                      <a:pt x="290" y="1858"/>
                    </a:cubicBezTo>
                    <a:cubicBezTo>
                      <a:pt x="369" y="1995"/>
                      <a:pt x="482" y="2107"/>
                      <a:pt x="587" y="2222"/>
                    </a:cubicBezTo>
                    <a:cubicBezTo>
                      <a:pt x="673" y="2316"/>
                      <a:pt x="743" y="2387"/>
                      <a:pt x="865" y="2460"/>
                    </a:cubicBezTo>
                    <a:cubicBezTo>
                      <a:pt x="939" y="2505"/>
                      <a:pt x="1016" y="2538"/>
                      <a:pt x="1098" y="2561"/>
                    </a:cubicBezTo>
                    <a:cubicBezTo>
                      <a:pt x="1233" y="2620"/>
                      <a:pt x="1378" y="2650"/>
                      <a:pt x="1523" y="2650"/>
                    </a:cubicBezTo>
                    <a:cubicBezTo>
                      <a:pt x="1618" y="2650"/>
                      <a:pt x="1713" y="2637"/>
                      <a:pt x="1806" y="2611"/>
                    </a:cubicBezTo>
                    <a:cubicBezTo>
                      <a:pt x="1823" y="2608"/>
                      <a:pt x="1839" y="2604"/>
                      <a:pt x="1855" y="2600"/>
                    </a:cubicBezTo>
                    <a:cubicBezTo>
                      <a:pt x="1859" y="2598"/>
                      <a:pt x="1865" y="2598"/>
                      <a:pt x="1869" y="2597"/>
                    </a:cubicBezTo>
                    <a:lnTo>
                      <a:pt x="1867" y="2597"/>
                    </a:lnTo>
                    <a:cubicBezTo>
                      <a:pt x="1954" y="2577"/>
                      <a:pt x="2037" y="2538"/>
                      <a:pt x="2107" y="2483"/>
                    </a:cubicBezTo>
                    <a:cubicBezTo>
                      <a:pt x="2178" y="2425"/>
                      <a:pt x="2237" y="2356"/>
                      <a:pt x="2282" y="2277"/>
                    </a:cubicBezTo>
                    <a:cubicBezTo>
                      <a:pt x="2341" y="2186"/>
                      <a:pt x="2384" y="2081"/>
                      <a:pt x="2423" y="1984"/>
                    </a:cubicBezTo>
                    <a:cubicBezTo>
                      <a:pt x="2431" y="1967"/>
                      <a:pt x="2439" y="1948"/>
                      <a:pt x="2446" y="1930"/>
                    </a:cubicBezTo>
                    <a:cubicBezTo>
                      <a:pt x="2493" y="1803"/>
                      <a:pt x="2493" y="1673"/>
                      <a:pt x="2479" y="1544"/>
                    </a:cubicBezTo>
                    <a:cubicBezTo>
                      <a:pt x="2479" y="1542"/>
                      <a:pt x="2479" y="1541"/>
                      <a:pt x="2479" y="1539"/>
                    </a:cubicBezTo>
                    <a:lnTo>
                      <a:pt x="2479" y="1513"/>
                    </a:lnTo>
                    <a:cubicBezTo>
                      <a:pt x="2466" y="1417"/>
                      <a:pt x="2453" y="1320"/>
                      <a:pt x="2440" y="1222"/>
                    </a:cubicBezTo>
                    <a:cubicBezTo>
                      <a:pt x="2408" y="1104"/>
                      <a:pt x="2346" y="989"/>
                      <a:pt x="2292" y="878"/>
                    </a:cubicBezTo>
                    <a:cubicBezTo>
                      <a:pt x="2214" y="721"/>
                      <a:pt x="2132" y="571"/>
                      <a:pt x="2002" y="450"/>
                    </a:cubicBezTo>
                    <a:cubicBezTo>
                      <a:pt x="1972" y="422"/>
                      <a:pt x="1942" y="395"/>
                      <a:pt x="1911" y="368"/>
                    </a:cubicBezTo>
                    <a:cubicBezTo>
                      <a:pt x="1897" y="355"/>
                      <a:pt x="1882" y="340"/>
                      <a:pt x="1867" y="327"/>
                    </a:cubicBezTo>
                    <a:cubicBezTo>
                      <a:pt x="1829" y="293"/>
                      <a:pt x="1790" y="261"/>
                      <a:pt x="1748" y="232"/>
                    </a:cubicBezTo>
                    <a:cubicBezTo>
                      <a:pt x="1685" y="166"/>
                      <a:pt x="1604" y="118"/>
                      <a:pt x="1516" y="94"/>
                    </a:cubicBezTo>
                    <a:cubicBezTo>
                      <a:pt x="1382" y="42"/>
                      <a:pt x="1243" y="12"/>
                      <a:pt x="11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3"/>
              <p:cNvSpPr/>
              <p:nvPr/>
            </p:nvSpPr>
            <p:spPr>
              <a:xfrm>
                <a:off x="4524300" y="2340150"/>
                <a:ext cx="49850" cy="53825"/>
              </a:xfrm>
              <a:custGeom>
                <a:avLst/>
                <a:gdLst/>
                <a:ahLst/>
                <a:cxnLst/>
                <a:rect l="l" t="t" r="r" b="b"/>
                <a:pathLst>
                  <a:path w="1994" h="2153" extrusionOk="0">
                    <a:moveTo>
                      <a:pt x="853" y="1"/>
                    </a:moveTo>
                    <a:cubicBezTo>
                      <a:pt x="815" y="1"/>
                      <a:pt x="776" y="6"/>
                      <a:pt x="740" y="16"/>
                    </a:cubicBezTo>
                    <a:cubicBezTo>
                      <a:pt x="683" y="17"/>
                      <a:pt x="627" y="30"/>
                      <a:pt x="575" y="53"/>
                    </a:cubicBezTo>
                    <a:cubicBezTo>
                      <a:pt x="453" y="87"/>
                      <a:pt x="335" y="144"/>
                      <a:pt x="250" y="238"/>
                    </a:cubicBezTo>
                    <a:lnTo>
                      <a:pt x="139" y="386"/>
                    </a:lnTo>
                    <a:cubicBezTo>
                      <a:pt x="127" y="409"/>
                      <a:pt x="117" y="434"/>
                      <a:pt x="108" y="458"/>
                    </a:cubicBezTo>
                    <a:cubicBezTo>
                      <a:pt x="28" y="610"/>
                      <a:pt x="0" y="787"/>
                      <a:pt x="5" y="957"/>
                    </a:cubicBezTo>
                    <a:cubicBezTo>
                      <a:pt x="9" y="1172"/>
                      <a:pt x="75" y="1379"/>
                      <a:pt x="196" y="1556"/>
                    </a:cubicBezTo>
                    <a:cubicBezTo>
                      <a:pt x="253" y="1639"/>
                      <a:pt x="312" y="1729"/>
                      <a:pt x="387" y="1796"/>
                    </a:cubicBezTo>
                    <a:cubicBezTo>
                      <a:pt x="408" y="1814"/>
                      <a:pt x="430" y="1833"/>
                      <a:pt x="451" y="1852"/>
                    </a:cubicBezTo>
                    <a:cubicBezTo>
                      <a:pt x="522" y="1917"/>
                      <a:pt x="596" y="1986"/>
                      <a:pt x="678" y="2033"/>
                    </a:cubicBezTo>
                    <a:cubicBezTo>
                      <a:pt x="815" y="2112"/>
                      <a:pt x="969" y="2152"/>
                      <a:pt x="1125" y="2152"/>
                    </a:cubicBezTo>
                    <a:cubicBezTo>
                      <a:pt x="1168" y="2152"/>
                      <a:pt x="1211" y="2149"/>
                      <a:pt x="1254" y="2143"/>
                    </a:cubicBezTo>
                    <a:cubicBezTo>
                      <a:pt x="1333" y="2140"/>
                      <a:pt x="1411" y="2123"/>
                      <a:pt x="1485" y="2093"/>
                    </a:cubicBezTo>
                    <a:cubicBezTo>
                      <a:pt x="1593" y="2046"/>
                      <a:pt x="1718" y="1960"/>
                      <a:pt x="1779" y="1849"/>
                    </a:cubicBezTo>
                    <a:cubicBezTo>
                      <a:pt x="1813" y="1807"/>
                      <a:pt x="1845" y="1764"/>
                      <a:pt x="1874" y="1719"/>
                    </a:cubicBezTo>
                    <a:cubicBezTo>
                      <a:pt x="1937" y="1620"/>
                      <a:pt x="1972" y="1506"/>
                      <a:pt x="1978" y="1388"/>
                    </a:cubicBezTo>
                    <a:cubicBezTo>
                      <a:pt x="1985" y="1346"/>
                      <a:pt x="1991" y="1303"/>
                      <a:pt x="1993" y="1261"/>
                    </a:cubicBezTo>
                    <a:cubicBezTo>
                      <a:pt x="1992" y="1159"/>
                      <a:pt x="1978" y="1058"/>
                      <a:pt x="1950" y="960"/>
                    </a:cubicBezTo>
                    <a:cubicBezTo>
                      <a:pt x="1943" y="928"/>
                      <a:pt x="1934" y="898"/>
                      <a:pt x="1926" y="868"/>
                    </a:cubicBezTo>
                    <a:cubicBezTo>
                      <a:pt x="1900" y="783"/>
                      <a:pt x="1865" y="699"/>
                      <a:pt x="1825" y="620"/>
                    </a:cubicBezTo>
                    <a:cubicBezTo>
                      <a:pt x="1816" y="604"/>
                      <a:pt x="1808" y="588"/>
                      <a:pt x="1797" y="574"/>
                    </a:cubicBezTo>
                    <a:cubicBezTo>
                      <a:pt x="1760" y="519"/>
                      <a:pt x="1720" y="467"/>
                      <a:pt x="1679" y="414"/>
                    </a:cubicBezTo>
                    <a:cubicBezTo>
                      <a:pt x="1594" y="301"/>
                      <a:pt x="1539" y="229"/>
                      <a:pt x="1401" y="154"/>
                    </a:cubicBezTo>
                    <a:cubicBezTo>
                      <a:pt x="1325" y="114"/>
                      <a:pt x="1246" y="81"/>
                      <a:pt x="1163" y="53"/>
                    </a:cubicBezTo>
                    <a:cubicBezTo>
                      <a:pt x="1142" y="48"/>
                      <a:pt x="1119" y="40"/>
                      <a:pt x="1096" y="36"/>
                    </a:cubicBezTo>
                    <a:cubicBezTo>
                      <a:pt x="1054" y="25"/>
                      <a:pt x="1011" y="17"/>
                      <a:pt x="966" y="16"/>
                    </a:cubicBezTo>
                    <a:cubicBezTo>
                      <a:pt x="929" y="6"/>
                      <a:pt x="891" y="1"/>
                      <a:pt x="85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3"/>
              <p:cNvSpPr/>
              <p:nvPr/>
            </p:nvSpPr>
            <p:spPr>
              <a:xfrm>
                <a:off x="4632300" y="2490475"/>
                <a:ext cx="54575" cy="66350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2654" extrusionOk="0">
                    <a:moveTo>
                      <a:pt x="536" y="1"/>
                    </a:moveTo>
                    <a:cubicBezTo>
                      <a:pt x="532" y="1"/>
                      <a:pt x="549" y="4"/>
                      <a:pt x="599" y="11"/>
                    </a:cubicBezTo>
                    <a:lnTo>
                      <a:pt x="599" y="11"/>
                    </a:lnTo>
                    <a:cubicBezTo>
                      <a:pt x="559" y="6"/>
                      <a:pt x="521" y="2"/>
                      <a:pt x="484" y="2"/>
                    </a:cubicBezTo>
                    <a:cubicBezTo>
                      <a:pt x="383" y="2"/>
                      <a:pt x="292" y="28"/>
                      <a:pt x="200" y="100"/>
                    </a:cubicBezTo>
                    <a:cubicBezTo>
                      <a:pt x="76" y="198"/>
                      <a:pt x="25" y="324"/>
                      <a:pt x="12" y="482"/>
                    </a:cubicBezTo>
                    <a:cubicBezTo>
                      <a:pt x="1" y="659"/>
                      <a:pt x="14" y="838"/>
                      <a:pt x="51" y="1012"/>
                    </a:cubicBezTo>
                    <a:cubicBezTo>
                      <a:pt x="94" y="1216"/>
                      <a:pt x="123" y="1433"/>
                      <a:pt x="224" y="1618"/>
                    </a:cubicBezTo>
                    <a:cubicBezTo>
                      <a:pt x="439" y="2012"/>
                      <a:pt x="737" y="2425"/>
                      <a:pt x="1185" y="2546"/>
                    </a:cubicBezTo>
                    <a:cubicBezTo>
                      <a:pt x="1227" y="2564"/>
                      <a:pt x="1270" y="2580"/>
                      <a:pt x="1315" y="2593"/>
                    </a:cubicBezTo>
                    <a:lnTo>
                      <a:pt x="1269" y="2570"/>
                    </a:lnTo>
                    <a:lnTo>
                      <a:pt x="1269" y="2570"/>
                    </a:lnTo>
                    <a:cubicBezTo>
                      <a:pt x="1286" y="2579"/>
                      <a:pt x="1305" y="2586"/>
                      <a:pt x="1322" y="2593"/>
                    </a:cubicBezTo>
                    <a:cubicBezTo>
                      <a:pt x="1337" y="2598"/>
                      <a:pt x="1353" y="2602"/>
                      <a:pt x="1368" y="2605"/>
                    </a:cubicBezTo>
                    <a:lnTo>
                      <a:pt x="1368" y="2605"/>
                    </a:lnTo>
                    <a:lnTo>
                      <a:pt x="1342" y="2602"/>
                    </a:lnTo>
                    <a:lnTo>
                      <a:pt x="1342" y="2602"/>
                    </a:lnTo>
                    <a:cubicBezTo>
                      <a:pt x="1364" y="2612"/>
                      <a:pt x="1386" y="2623"/>
                      <a:pt x="1409" y="2632"/>
                    </a:cubicBezTo>
                    <a:cubicBezTo>
                      <a:pt x="1468" y="2645"/>
                      <a:pt x="1528" y="2654"/>
                      <a:pt x="1589" y="2654"/>
                    </a:cubicBezTo>
                    <a:cubicBezTo>
                      <a:pt x="1677" y="2652"/>
                      <a:pt x="1782" y="2645"/>
                      <a:pt x="1860" y="2599"/>
                    </a:cubicBezTo>
                    <a:cubicBezTo>
                      <a:pt x="2008" y="2510"/>
                      <a:pt x="2083" y="2332"/>
                      <a:pt x="2115" y="2159"/>
                    </a:cubicBezTo>
                    <a:lnTo>
                      <a:pt x="2119" y="2144"/>
                    </a:lnTo>
                    <a:lnTo>
                      <a:pt x="2119" y="2144"/>
                    </a:lnTo>
                    <a:cubicBezTo>
                      <a:pt x="2118" y="2147"/>
                      <a:pt x="2118" y="2149"/>
                      <a:pt x="2115" y="2152"/>
                    </a:cubicBezTo>
                    <a:cubicBezTo>
                      <a:pt x="2118" y="2141"/>
                      <a:pt x="2118" y="2131"/>
                      <a:pt x="2119" y="2119"/>
                    </a:cubicBezTo>
                    <a:cubicBezTo>
                      <a:pt x="2135" y="2056"/>
                      <a:pt x="2145" y="1992"/>
                      <a:pt x="2147" y="1927"/>
                    </a:cubicBezTo>
                    <a:cubicBezTo>
                      <a:pt x="2183" y="1706"/>
                      <a:pt x="2161" y="1479"/>
                      <a:pt x="2083" y="1269"/>
                    </a:cubicBezTo>
                    <a:cubicBezTo>
                      <a:pt x="2024" y="1106"/>
                      <a:pt x="1981" y="1017"/>
                      <a:pt x="1889" y="890"/>
                    </a:cubicBezTo>
                    <a:cubicBezTo>
                      <a:pt x="1805" y="773"/>
                      <a:pt x="1721" y="638"/>
                      <a:pt x="1623" y="537"/>
                    </a:cubicBezTo>
                    <a:cubicBezTo>
                      <a:pt x="1484" y="393"/>
                      <a:pt x="1292" y="293"/>
                      <a:pt x="1119" y="194"/>
                    </a:cubicBezTo>
                    <a:cubicBezTo>
                      <a:pt x="1020" y="139"/>
                      <a:pt x="914" y="94"/>
                      <a:pt x="806" y="60"/>
                    </a:cubicBezTo>
                    <a:cubicBezTo>
                      <a:pt x="778" y="51"/>
                      <a:pt x="749" y="40"/>
                      <a:pt x="720" y="31"/>
                    </a:cubicBezTo>
                    <a:cubicBezTo>
                      <a:pt x="676" y="19"/>
                      <a:pt x="545" y="1"/>
                      <a:pt x="5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3"/>
              <p:cNvSpPr/>
              <p:nvPr/>
            </p:nvSpPr>
            <p:spPr>
              <a:xfrm>
                <a:off x="4812950" y="2412650"/>
                <a:ext cx="57300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2292" h="2310" extrusionOk="0">
                    <a:moveTo>
                      <a:pt x="744" y="1"/>
                    </a:moveTo>
                    <a:cubicBezTo>
                      <a:pt x="712" y="1"/>
                      <a:pt x="679" y="4"/>
                      <a:pt x="647" y="8"/>
                    </a:cubicBezTo>
                    <a:cubicBezTo>
                      <a:pt x="617" y="4"/>
                      <a:pt x="587" y="2"/>
                      <a:pt x="557" y="2"/>
                    </a:cubicBezTo>
                    <a:cubicBezTo>
                      <a:pt x="421" y="2"/>
                      <a:pt x="293" y="45"/>
                      <a:pt x="189" y="151"/>
                    </a:cubicBezTo>
                    <a:cubicBezTo>
                      <a:pt x="62" y="281"/>
                      <a:pt x="0" y="491"/>
                      <a:pt x="55" y="673"/>
                    </a:cubicBezTo>
                    <a:cubicBezTo>
                      <a:pt x="55" y="673"/>
                      <a:pt x="55" y="674"/>
                      <a:pt x="55" y="674"/>
                    </a:cubicBezTo>
                    <a:cubicBezTo>
                      <a:pt x="55" y="817"/>
                      <a:pt x="100" y="956"/>
                      <a:pt x="143" y="1096"/>
                    </a:cubicBezTo>
                    <a:cubicBezTo>
                      <a:pt x="195" y="1266"/>
                      <a:pt x="281" y="1416"/>
                      <a:pt x="365" y="1572"/>
                    </a:cubicBezTo>
                    <a:cubicBezTo>
                      <a:pt x="444" y="1720"/>
                      <a:pt x="583" y="1860"/>
                      <a:pt x="707" y="1978"/>
                    </a:cubicBezTo>
                    <a:cubicBezTo>
                      <a:pt x="842" y="2109"/>
                      <a:pt x="993" y="2219"/>
                      <a:pt x="1176" y="2271"/>
                    </a:cubicBezTo>
                    <a:cubicBezTo>
                      <a:pt x="1269" y="2297"/>
                      <a:pt x="1368" y="2310"/>
                      <a:pt x="1465" y="2310"/>
                    </a:cubicBezTo>
                    <a:cubicBezTo>
                      <a:pt x="1470" y="2310"/>
                      <a:pt x="1475" y="2310"/>
                      <a:pt x="1480" y="2310"/>
                    </a:cubicBezTo>
                    <a:cubicBezTo>
                      <a:pt x="1488" y="2310"/>
                      <a:pt x="1496" y="2310"/>
                      <a:pt x="1504" y="2310"/>
                    </a:cubicBezTo>
                    <a:cubicBezTo>
                      <a:pt x="1546" y="2310"/>
                      <a:pt x="1588" y="2307"/>
                      <a:pt x="1629" y="2300"/>
                    </a:cubicBezTo>
                    <a:cubicBezTo>
                      <a:pt x="1682" y="2297"/>
                      <a:pt x="1735" y="2287"/>
                      <a:pt x="1786" y="2271"/>
                    </a:cubicBezTo>
                    <a:cubicBezTo>
                      <a:pt x="1788" y="2271"/>
                      <a:pt x="1791" y="2271"/>
                      <a:pt x="1793" y="2271"/>
                    </a:cubicBezTo>
                    <a:cubicBezTo>
                      <a:pt x="1905" y="2271"/>
                      <a:pt x="2021" y="2206"/>
                      <a:pt x="2045" y="2089"/>
                    </a:cubicBezTo>
                    <a:cubicBezTo>
                      <a:pt x="2083" y="2040"/>
                      <a:pt x="2112" y="1984"/>
                      <a:pt x="2133" y="1925"/>
                    </a:cubicBezTo>
                    <a:cubicBezTo>
                      <a:pt x="2161" y="1876"/>
                      <a:pt x="2182" y="1821"/>
                      <a:pt x="2195" y="1765"/>
                    </a:cubicBezTo>
                    <a:cubicBezTo>
                      <a:pt x="2292" y="1482"/>
                      <a:pt x="2223" y="1132"/>
                      <a:pt x="2078" y="896"/>
                    </a:cubicBezTo>
                    <a:cubicBezTo>
                      <a:pt x="2047" y="844"/>
                      <a:pt x="2011" y="796"/>
                      <a:pt x="1976" y="747"/>
                    </a:cubicBezTo>
                    <a:cubicBezTo>
                      <a:pt x="1921" y="673"/>
                      <a:pt x="1854" y="569"/>
                      <a:pt x="1800" y="514"/>
                    </a:cubicBezTo>
                    <a:cubicBezTo>
                      <a:pt x="1731" y="448"/>
                      <a:pt x="1656" y="386"/>
                      <a:pt x="1577" y="331"/>
                    </a:cubicBezTo>
                    <a:cubicBezTo>
                      <a:pt x="1436" y="227"/>
                      <a:pt x="1282" y="144"/>
                      <a:pt x="1117" y="85"/>
                    </a:cubicBezTo>
                    <a:cubicBezTo>
                      <a:pt x="1071" y="69"/>
                      <a:pt x="1026" y="53"/>
                      <a:pt x="980" y="38"/>
                    </a:cubicBezTo>
                    <a:cubicBezTo>
                      <a:pt x="930" y="23"/>
                      <a:pt x="879" y="13"/>
                      <a:pt x="826" y="7"/>
                    </a:cubicBezTo>
                    <a:cubicBezTo>
                      <a:pt x="799" y="3"/>
                      <a:pt x="772" y="1"/>
                      <a:pt x="74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3"/>
              <p:cNvSpPr/>
              <p:nvPr/>
            </p:nvSpPr>
            <p:spPr>
              <a:xfrm>
                <a:off x="4770950" y="2539750"/>
                <a:ext cx="59675" cy="71650"/>
              </a:xfrm>
              <a:custGeom>
                <a:avLst/>
                <a:gdLst/>
                <a:ahLst/>
                <a:cxnLst/>
                <a:rect l="l" t="t" r="r" b="b"/>
                <a:pathLst>
                  <a:path w="2387" h="2866" extrusionOk="0">
                    <a:moveTo>
                      <a:pt x="242" y="1"/>
                    </a:moveTo>
                    <a:cubicBezTo>
                      <a:pt x="173" y="1"/>
                      <a:pt x="103" y="45"/>
                      <a:pt x="111" y="128"/>
                    </a:cubicBezTo>
                    <a:cubicBezTo>
                      <a:pt x="111" y="154"/>
                      <a:pt x="108" y="178"/>
                      <a:pt x="101" y="203"/>
                    </a:cubicBezTo>
                    <a:cubicBezTo>
                      <a:pt x="0" y="380"/>
                      <a:pt x="17" y="544"/>
                      <a:pt x="56" y="726"/>
                    </a:cubicBezTo>
                    <a:cubicBezTo>
                      <a:pt x="45" y="827"/>
                      <a:pt x="40" y="928"/>
                      <a:pt x="65" y="1032"/>
                    </a:cubicBezTo>
                    <a:cubicBezTo>
                      <a:pt x="84" y="1109"/>
                      <a:pt x="111" y="1184"/>
                      <a:pt x="136" y="1261"/>
                    </a:cubicBezTo>
                    <a:cubicBezTo>
                      <a:pt x="149" y="1301"/>
                      <a:pt x="159" y="1344"/>
                      <a:pt x="164" y="1386"/>
                    </a:cubicBezTo>
                    <a:cubicBezTo>
                      <a:pt x="183" y="1481"/>
                      <a:pt x="231" y="1566"/>
                      <a:pt x="272" y="1653"/>
                    </a:cubicBezTo>
                    <a:cubicBezTo>
                      <a:pt x="311" y="1735"/>
                      <a:pt x="352" y="1818"/>
                      <a:pt x="391" y="1900"/>
                    </a:cubicBezTo>
                    <a:cubicBezTo>
                      <a:pt x="444" y="2009"/>
                      <a:pt x="489" y="2105"/>
                      <a:pt x="562" y="2202"/>
                    </a:cubicBezTo>
                    <a:cubicBezTo>
                      <a:pt x="630" y="2295"/>
                      <a:pt x="705" y="2382"/>
                      <a:pt x="787" y="2462"/>
                    </a:cubicBezTo>
                    <a:cubicBezTo>
                      <a:pt x="1002" y="2672"/>
                      <a:pt x="1286" y="2865"/>
                      <a:pt x="1586" y="2865"/>
                    </a:cubicBezTo>
                    <a:cubicBezTo>
                      <a:pt x="1633" y="2865"/>
                      <a:pt x="1680" y="2860"/>
                      <a:pt x="1728" y="2850"/>
                    </a:cubicBezTo>
                    <a:cubicBezTo>
                      <a:pt x="1773" y="2850"/>
                      <a:pt x="1817" y="2844"/>
                      <a:pt x="1861" y="2831"/>
                    </a:cubicBezTo>
                    <a:cubicBezTo>
                      <a:pt x="2008" y="2829"/>
                      <a:pt x="2127" y="2742"/>
                      <a:pt x="2185" y="2608"/>
                    </a:cubicBezTo>
                    <a:cubicBezTo>
                      <a:pt x="2209" y="2565"/>
                      <a:pt x="2229" y="2519"/>
                      <a:pt x="2245" y="2471"/>
                    </a:cubicBezTo>
                    <a:cubicBezTo>
                      <a:pt x="2368" y="2248"/>
                      <a:pt x="2387" y="1988"/>
                      <a:pt x="2312" y="1729"/>
                    </a:cubicBezTo>
                    <a:cubicBezTo>
                      <a:pt x="2258" y="1537"/>
                      <a:pt x="2182" y="1354"/>
                      <a:pt x="2084" y="1183"/>
                    </a:cubicBezTo>
                    <a:cubicBezTo>
                      <a:pt x="1987" y="1017"/>
                      <a:pt x="1842" y="883"/>
                      <a:pt x="1711" y="746"/>
                    </a:cubicBezTo>
                    <a:cubicBezTo>
                      <a:pt x="1669" y="703"/>
                      <a:pt x="1629" y="658"/>
                      <a:pt x="1587" y="615"/>
                    </a:cubicBezTo>
                    <a:cubicBezTo>
                      <a:pt x="1516" y="544"/>
                      <a:pt x="1435" y="493"/>
                      <a:pt x="1356" y="438"/>
                    </a:cubicBezTo>
                    <a:cubicBezTo>
                      <a:pt x="1208" y="307"/>
                      <a:pt x="1036" y="150"/>
                      <a:pt x="847" y="147"/>
                    </a:cubicBezTo>
                    <a:cubicBezTo>
                      <a:pt x="820" y="125"/>
                      <a:pt x="793" y="105"/>
                      <a:pt x="762" y="88"/>
                    </a:cubicBezTo>
                    <a:cubicBezTo>
                      <a:pt x="670" y="30"/>
                      <a:pt x="578" y="4"/>
                      <a:pt x="481" y="4"/>
                    </a:cubicBezTo>
                    <a:cubicBezTo>
                      <a:pt x="437" y="4"/>
                      <a:pt x="391" y="10"/>
                      <a:pt x="343" y="20"/>
                    </a:cubicBezTo>
                    <a:cubicBezTo>
                      <a:pt x="330" y="20"/>
                      <a:pt x="317" y="18"/>
                      <a:pt x="304" y="14"/>
                    </a:cubicBezTo>
                    <a:cubicBezTo>
                      <a:pt x="285" y="5"/>
                      <a:pt x="263" y="1"/>
                      <a:pt x="2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3"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24"/>
          <p:cNvSpPr/>
          <p:nvPr/>
        </p:nvSpPr>
        <p:spPr>
          <a:xfrm rot="-1224391">
            <a:off x="6573635" y="-73051"/>
            <a:ext cx="2803602" cy="514327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14" name="Google Shape;414;p24"/>
          <p:cNvSpPr/>
          <p:nvPr/>
        </p:nvSpPr>
        <p:spPr>
          <a:xfrm rot="5831300">
            <a:off x="-452624" y="2638411"/>
            <a:ext cx="2390772" cy="902427"/>
          </a:xfrm>
          <a:custGeom>
            <a:avLst/>
            <a:gdLst/>
            <a:ahLst/>
            <a:cxnLst/>
            <a:rect l="l" t="t" r="r" b="b"/>
            <a:pathLst>
              <a:path w="37209" h="14045" extrusionOk="0">
                <a:moveTo>
                  <a:pt x="19947" y="0"/>
                </a:moveTo>
                <a:cubicBezTo>
                  <a:pt x="19224" y="0"/>
                  <a:pt x="18482" y="82"/>
                  <a:pt x="17729" y="268"/>
                </a:cubicBezTo>
                <a:cubicBezTo>
                  <a:pt x="13775" y="1242"/>
                  <a:pt x="11016" y="4774"/>
                  <a:pt x="8840" y="8103"/>
                </a:cubicBezTo>
                <a:lnTo>
                  <a:pt x="8660" y="8380"/>
                </a:lnTo>
                <a:cubicBezTo>
                  <a:pt x="7699" y="9854"/>
                  <a:pt x="6705" y="11377"/>
                  <a:pt x="5308" y="12428"/>
                </a:cubicBezTo>
                <a:cubicBezTo>
                  <a:pt x="4418" y="13096"/>
                  <a:pt x="3204" y="13591"/>
                  <a:pt x="2010" y="13591"/>
                </a:cubicBezTo>
                <a:cubicBezTo>
                  <a:pt x="1392" y="13591"/>
                  <a:pt x="780" y="13459"/>
                  <a:pt x="221" y="13150"/>
                </a:cubicBezTo>
                <a:lnTo>
                  <a:pt x="1" y="13547"/>
                </a:lnTo>
                <a:cubicBezTo>
                  <a:pt x="631" y="13896"/>
                  <a:pt x="1315" y="14045"/>
                  <a:pt x="2002" y="14045"/>
                </a:cubicBezTo>
                <a:cubicBezTo>
                  <a:pt x="3307" y="14045"/>
                  <a:pt x="4621" y="13513"/>
                  <a:pt x="5581" y="12791"/>
                </a:cubicBezTo>
                <a:cubicBezTo>
                  <a:pt x="7042" y="11693"/>
                  <a:pt x="8059" y="10135"/>
                  <a:pt x="9041" y="8628"/>
                </a:cubicBezTo>
                <a:lnTo>
                  <a:pt x="9221" y="8351"/>
                </a:lnTo>
                <a:cubicBezTo>
                  <a:pt x="11348" y="5098"/>
                  <a:pt x="14036" y="1646"/>
                  <a:pt x="17837" y="709"/>
                </a:cubicBezTo>
                <a:cubicBezTo>
                  <a:pt x="18553" y="533"/>
                  <a:pt x="19258" y="455"/>
                  <a:pt x="19946" y="455"/>
                </a:cubicBezTo>
                <a:cubicBezTo>
                  <a:pt x="23959" y="455"/>
                  <a:pt x="27379" y="3104"/>
                  <a:pt x="28804" y="4391"/>
                </a:cubicBezTo>
                <a:cubicBezTo>
                  <a:pt x="30585" y="6000"/>
                  <a:pt x="32127" y="7908"/>
                  <a:pt x="33618" y="9754"/>
                </a:cubicBezTo>
                <a:cubicBezTo>
                  <a:pt x="34656" y="11037"/>
                  <a:pt x="35728" y="12364"/>
                  <a:pt x="36877" y="13588"/>
                </a:cubicBezTo>
                <a:lnTo>
                  <a:pt x="37208" y="13276"/>
                </a:lnTo>
                <a:cubicBezTo>
                  <a:pt x="36071" y="12066"/>
                  <a:pt x="35005" y="10746"/>
                  <a:pt x="33973" y="9468"/>
                </a:cubicBezTo>
                <a:cubicBezTo>
                  <a:pt x="32471" y="7609"/>
                  <a:pt x="30916" y="5686"/>
                  <a:pt x="29109" y="4052"/>
                </a:cubicBezTo>
                <a:cubicBezTo>
                  <a:pt x="27642" y="2727"/>
                  <a:pt x="24113" y="0"/>
                  <a:pt x="19947" y="0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24"/>
          <p:cNvSpPr/>
          <p:nvPr/>
        </p:nvSpPr>
        <p:spPr>
          <a:xfrm rot="5831300">
            <a:off x="1242573" y="-1117796"/>
            <a:ext cx="1600145" cy="2343161"/>
          </a:xfrm>
          <a:custGeom>
            <a:avLst/>
            <a:gdLst/>
            <a:ahLst/>
            <a:cxnLst/>
            <a:rect l="l" t="t" r="r" b="b"/>
            <a:pathLst>
              <a:path w="24904" h="36468" extrusionOk="0">
                <a:moveTo>
                  <a:pt x="5411" y="1"/>
                </a:moveTo>
                <a:cubicBezTo>
                  <a:pt x="4232" y="1"/>
                  <a:pt x="3060" y="178"/>
                  <a:pt x="1936" y="565"/>
                </a:cubicBezTo>
                <a:cubicBezTo>
                  <a:pt x="1028" y="877"/>
                  <a:pt x="0" y="1782"/>
                  <a:pt x="489" y="2611"/>
                </a:cubicBezTo>
                <a:lnTo>
                  <a:pt x="13353" y="36440"/>
                </a:lnTo>
                <a:cubicBezTo>
                  <a:pt x="13530" y="36459"/>
                  <a:pt x="13705" y="36468"/>
                  <a:pt x="13878" y="36468"/>
                </a:cubicBezTo>
                <a:cubicBezTo>
                  <a:pt x="16969" y="36468"/>
                  <a:pt x="19442" y="33611"/>
                  <a:pt x="21049" y="30872"/>
                </a:cubicBezTo>
                <a:cubicBezTo>
                  <a:pt x="23216" y="27174"/>
                  <a:pt x="24904" y="22936"/>
                  <a:pt x="24336" y="18686"/>
                </a:cubicBezTo>
                <a:cubicBezTo>
                  <a:pt x="23914" y="15523"/>
                  <a:pt x="22278" y="12654"/>
                  <a:pt x="20459" y="10031"/>
                </a:cubicBezTo>
                <a:cubicBezTo>
                  <a:pt x="18334" y="6966"/>
                  <a:pt x="15851" y="4056"/>
                  <a:pt x="12659" y="2127"/>
                </a:cubicBezTo>
                <a:cubicBezTo>
                  <a:pt x="10483" y="812"/>
                  <a:pt x="7932" y="1"/>
                  <a:pt x="54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4"/>
          <p:cNvSpPr/>
          <p:nvPr/>
        </p:nvSpPr>
        <p:spPr>
          <a:xfrm rot="5831300">
            <a:off x="-2152848" y="1275066"/>
            <a:ext cx="5099015" cy="2015730"/>
          </a:xfrm>
          <a:custGeom>
            <a:avLst/>
            <a:gdLst/>
            <a:ahLst/>
            <a:cxnLst/>
            <a:rect l="l" t="t" r="r" b="b"/>
            <a:pathLst>
              <a:path w="79359" h="31372" extrusionOk="0">
                <a:moveTo>
                  <a:pt x="37959" y="0"/>
                </a:moveTo>
                <a:cubicBezTo>
                  <a:pt x="35005" y="0"/>
                  <a:pt x="32194" y="1412"/>
                  <a:pt x="29792" y="3153"/>
                </a:cubicBezTo>
                <a:cubicBezTo>
                  <a:pt x="27292" y="4966"/>
                  <a:pt x="25080" y="7164"/>
                  <a:pt x="22506" y="8872"/>
                </a:cubicBezTo>
                <a:cubicBezTo>
                  <a:pt x="18678" y="11411"/>
                  <a:pt x="14081" y="12712"/>
                  <a:pt x="9490" y="12712"/>
                </a:cubicBezTo>
                <a:cubicBezTo>
                  <a:pt x="6232" y="12712"/>
                  <a:pt x="2976" y="12057"/>
                  <a:pt x="1" y="10723"/>
                </a:cubicBezTo>
                <a:lnTo>
                  <a:pt x="1" y="10723"/>
                </a:lnTo>
                <a:lnTo>
                  <a:pt x="11129" y="31371"/>
                </a:lnTo>
                <a:cubicBezTo>
                  <a:pt x="34128" y="30468"/>
                  <a:pt x="56900" y="26415"/>
                  <a:pt x="79358" y="21369"/>
                </a:cubicBezTo>
                <a:cubicBezTo>
                  <a:pt x="78910" y="18146"/>
                  <a:pt x="76358" y="15488"/>
                  <a:pt x="73361" y="14224"/>
                </a:cubicBezTo>
                <a:cubicBezTo>
                  <a:pt x="71399" y="13397"/>
                  <a:pt x="69274" y="13089"/>
                  <a:pt x="67136" y="13089"/>
                </a:cubicBezTo>
                <a:cubicBezTo>
                  <a:pt x="66006" y="13089"/>
                  <a:pt x="64872" y="13175"/>
                  <a:pt x="63756" y="13316"/>
                </a:cubicBezTo>
                <a:cubicBezTo>
                  <a:pt x="61980" y="13540"/>
                  <a:pt x="60096" y="13870"/>
                  <a:pt x="58298" y="13870"/>
                </a:cubicBezTo>
                <a:cubicBezTo>
                  <a:pt x="56557" y="13870"/>
                  <a:pt x="54897" y="13561"/>
                  <a:pt x="53494" y="12545"/>
                </a:cubicBezTo>
                <a:cubicBezTo>
                  <a:pt x="52413" y="11762"/>
                  <a:pt x="51635" y="10641"/>
                  <a:pt x="50871" y="9547"/>
                </a:cubicBezTo>
                <a:cubicBezTo>
                  <a:pt x="49310" y="7309"/>
                  <a:pt x="47708" y="5064"/>
                  <a:pt x="45660" y="3263"/>
                </a:cubicBezTo>
                <a:cubicBezTo>
                  <a:pt x="43611" y="1461"/>
                  <a:pt x="41048" y="116"/>
                  <a:pt x="38323" y="7"/>
                </a:cubicBezTo>
                <a:cubicBezTo>
                  <a:pt x="38202" y="3"/>
                  <a:pt x="38080" y="0"/>
                  <a:pt x="379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4"/>
          <p:cNvSpPr/>
          <p:nvPr/>
        </p:nvSpPr>
        <p:spPr>
          <a:xfrm rot="5831300">
            <a:off x="-1489943" y="443863"/>
            <a:ext cx="4465421" cy="2377022"/>
          </a:xfrm>
          <a:custGeom>
            <a:avLst/>
            <a:gdLst/>
            <a:ahLst/>
            <a:cxnLst/>
            <a:rect l="l" t="t" r="r" b="b"/>
            <a:pathLst>
              <a:path w="69498" h="36995" extrusionOk="0">
                <a:moveTo>
                  <a:pt x="4309" y="0"/>
                </a:moveTo>
                <a:cubicBezTo>
                  <a:pt x="2804" y="0"/>
                  <a:pt x="1332" y="269"/>
                  <a:pt x="1" y="972"/>
                </a:cubicBezTo>
                <a:lnTo>
                  <a:pt x="7474" y="36898"/>
                </a:lnTo>
                <a:cubicBezTo>
                  <a:pt x="8875" y="36962"/>
                  <a:pt x="10275" y="36995"/>
                  <a:pt x="11675" y="36995"/>
                </a:cubicBezTo>
                <a:cubicBezTo>
                  <a:pt x="18980" y="36995"/>
                  <a:pt x="26265" y="36119"/>
                  <a:pt x="33372" y="34383"/>
                </a:cubicBezTo>
                <a:cubicBezTo>
                  <a:pt x="39341" y="32925"/>
                  <a:pt x="45183" y="30860"/>
                  <a:pt x="51272" y="30028"/>
                </a:cubicBezTo>
                <a:cubicBezTo>
                  <a:pt x="57320" y="29204"/>
                  <a:pt x="63512" y="29610"/>
                  <a:pt x="69497" y="28412"/>
                </a:cubicBezTo>
                <a:cubicBezTo>
                  <a:pt x="67484" y="23480"/>
                  <a:pt x="62081" y="20722"/>
                  <a:pt x="56823" y="19877"/>
                </a:cubicBezTo>
                <a:cubicBezTo>
                  <a:pt x="54420" y="19492"/>
                  <a:pt x="51992" y="19416"/>
                  <a:pt x="49556" y="19416"/>
                </a:cubicBezTo>
                <a:cubicBezTo>
                  <a:pt x="47985" y="19416"/>
                  <a:pt x="46410" y="19447"/>
                  <a:pt x="44837" y="19447"/>
                </a:cubicBezTo>
                <a:cubicBezTo>
                  <a:pt x="43513" y="19447"/>
                  <a:pt x="42189" y="19425"/>
                  <a:pt x="40870" y="19343"/>
                </a:cubicBezTo>
                <a:cubicBezTo>
                  <a:pt x="38587" y="19200"/>
                  <a:pt x="36264" y="18863"/>
                  <a:pt x="34237" y="17808"/>
                </a:cubicBezTo>
                <a:cubicBezTo>
                  <a:pt x="31538" y="16404"/>
                  <a:pt x="29632" y="13890"/>
                  <a:pt x="27543" y="11679"/>
                </a:cubicBezTo>
                <a:cubicBezTo>
                  <a:pt x="22568" y="6413"/>
                  <a:pt x="16105" y="2572"/>
                  <a:pt x="9103" y="715"/>
                </a:cubicBezTo>
                <a:cubicBezTo>
                  <a:pt x="7553" y="305"/>
                  <a:pt x="5912" y="0"/>
                  <a:pt x="4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24"/>
          <p:cNvSpPr/>
          <p:nvPr/>
        </p:nvSpPr>
        <p:spPr>
          <a:xfrm rot="5831300">
            <a:off x="1478118" y="1957193"/>
            <a:ext cx="231630" cy="203488"/>
          </a:xfrm>
          <a:custGeom>
            <a:avLst/>
            <a:gdLst/>
            <a:ahLst/>
            <a:cxnLst/>
            <a:rect l="l" t="t" r="r" b="b"/>
            <a:pathLst>
              <a:path w="3605" h="3167" extrusionOk="0">
                <a:moveTo>
                  <a:pt x="1804" y="0"/>
                </a:moveTo>
                <a:cubicBezTo>
                  <a:pt x="1293" y="0"/>
                  <a:pt x="792" y="247"/>
                  <a:pt x="486" y="703"/>
                </a:cubicBezTo>
                <a:cubicBezTo>
                  <a:pt x="1" y="1431"/>
                  <a:pt x="197" y="2414"/>
                  <a:pt x="923" y="2900"/>
                </a:cubicBezTo>
                <a:cubicBezTo>
                  <a:pt x="1193" y="3080"/>
                  <a:pt x="1498" y="3166"/>
                  <a:pt x="1801" y="3166"/>
                </a:cubicBezTo>
                <a:cubicBezTo>
                  <a:pt x="2312" y="3166"/>
                  <a:pt x="2814" y="2919"/>
                  <a:pt x="3119" y="2463"/>
                </a:cubicBezTo>
                <a:cubicBezTo>
                  <a:pt x="3605" y="1735"/>
                  <a:pt x="3409" y="752"/>
                  <a:pt x="2683" y="267"/>
                </a:cubicBezTo>
                <a:cubicBezTo>
                  <a:pt x="2412" y="86"/>
                  <a:pt x="2107" y="0"/>
                  <a:pt x="18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24"/>
          <p:cNvGrpSpPr/>
          <p:nvPr/>
        </p:nvGrpSpPr>
        <p:grpSpPr>
          <a:xfrm rot="5831300">
            <a:off x="432723" y="-99392"/>
            <a:ext cx="895037" cy="1344548"/>
            <a:chOff x="4522000" y="2088250"/>
            <a:chExt cx="348250" cy="523150"/>
          </a:xfrm>
        </p:grpSpPr>
        <p:sp>
          <p:nvSpPr>
            <p:cNvPr id="420" name="Google Shape;420;p24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SECTION_HEADER_1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5"/>
          <p:cNvSpPr/>
          <p:nvPr/>
        </p:nvSpPr>
        <p:spPr>
          <a:xfrm rot="10800000">
            <a:off x="87" y="37"/>
            <a:ext cx="9152992" cy="3054314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5"/>
          <p:cNvSpPr/>
          <p:nvPr/>
        </p:nvSpPr>
        <p:spPr>
          <a:xfrm rot="10800000">
            <a:off x="3215879" y="2769117"/>
            <a:ext cx="5937196" cy="2374383"/>
          </a:xfrm>
          <a:custGeom>
            <a:avLst/>
            <a:gdLst/>
            <a:ahLst/>
            <a:cxnLst/>
            <a:rect l="l" t="t" r="r" b="b"/>
            <a:pathLst>
              <a:path w="71277" h="28504" extrusionOk="0">
                <a:moveTo>
                  <a:pt x="1" y="0"/>
                </a:moveTo>
                <a:lnTo>
                  <a:pt x="1" y="15127"/>
                </a:lnTo>
                <a:cubicBezTo>
                  <a:pt x="1718" y="14288"/>
                  <a:pt x="3526" y="13647"/>
                  <a:pt x="5389" y="13215"/>
                </a:cubicBezTo>
                <a:cubicBezTo>
                  <a:pt x="6738" y="12903"/>
                  <a:pt x="8143" y="12711"/>
                  <a:pt x="9533" y="12711"/>
                </a:cubicBezTo>
                <a:cubicBezTo>
                  <a:pt x="11440" y="12711"/>
                  <a:pt x="13321" y="13073"/>
                  <a:pt x="14997" y="13984"/>
                </a:cubicBezTo>
                <a:cubicBezTo>
                  <a:pt x="19932" y="16668"/>
                  <a:pt x="21662" y="23154"/>
                  <a:pt x="26048" y="26698"/>
                </a:cubicBezTo>
                <a:cubicBezTo>
                  <a:pt x="27326" y="27729"/>
                  <a:pt x="28890" y="28504"/>
                  <a:pt x="30506" y="28504"/>
                </a:cubicBezTo>
                <a:cubicBezTo>
                  <a:pt x="30639" y="28504"/>
                  <a:pt x="30773" y="28498"/>
                  <a:pt x="30908" y="28487"/>
                </a:cubicBezTo>
                <a:cubicBezTo>
                  <a:pt x="34863" y="28169"/>
                  <a:pt x="36905" y="23573"/>
                  <a:pt x="37904" y="19645"/>
                </a:cubicBezTo>
                <a:cubicBezTo>
                  <a:pt x="38901" y="15717"/>
                  <a:pt x="40247" y="11071"/>
                  <a:pt x="44034" y="9859"/>
                </a:cubicBezTo>
                <a:cubicBezTo>
                  <a:pt x="44652" y="9661"/>
                  <a:pt x="45269" y="9577"/>
                  <a:pt x="45886" y="9577"/>
                </a:cubicBezTo>
                <a:cubicBezTo>
                  <a:pt x="49081" y="9577"/>
                  <a:pt x="52279" y="11835"/>
                  <a:pt x="55605" y="12278"/>
                </a:cubicBezTo>
                <a:cubicBezTo>
                  <a:pt x="56016" y="12333"/>
                  <a:pt x="56429" y="12360"/>
                  <a:pt x="56841" y="12360"/>
                </a:cubicBezTo>
                <a:cubicBezTo>
                  <a:pt x="59348" y="12360"/>
                  <a:pt x="61832" y="11384"/>
                  <a:pt x="63963" y="9993"/>
                </a:cubicBezTo>
                <a:cubicBezTo>
                  <a:pt x="67458" y="7716"/>
                  <a:pt x="70193" y="4034"/>
                  <a:pt x="7127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5"/>
          <p:cNvSpPr/>
          <p:nvPr/>
        </p:nvSpPr>
        <p:spPr>
          <a:xfrm rot="812510" flipH="1">
            <a:off x="5734808" y="391831"/>
            <a:ext cx="4114863" cy="1317807"/>
          </a:xfrm>
          <a:custGeom>
            <a:avLst/>
            <a:gdLst/>
            <a:ahLst/>
            <a:cxnLst/>
            <a:rect l="l" t="t" r="r" b="b"/>
            <a:pathLst>
              <a:path w="89132" h="28545" extrusionOk="0">
                <a:moveTo>
                  <a:pt x="88117" y="1"/>
                </a:moveTo>
                <a:cubicBezTo>
                  <a:pt x="87458" y="863"/>
                  <a:pt x="86746" y="1680"/>
                  <a:pt x="85962" y="2429"/>
                </a:cubicBezTo>
                <a:cubicBezTo>
                  <a:pt x="84570" y="3758"/>
                  <a:pt x="82955" y="4885"/>
                  <a:pt x="81162" y="5562"/>
                </a:cubicBezTo>
                <a:cubicBezTo>
                  <a:pt x="79522" y="6182"/>
                  <a:pt x="77793" y="6384"/>
                  <a:pt x="76056" y="6384"/>
                </a:cubicBezTo>
                <a:cubicBezTo>
                  <a:pt x="75775" y="6384"/>
                  <a:pt x="75494" y="6379"/>
                  <a:pt x="75213" y="6369"/>
                </a:cubicBezTo>
                <a:cubicBezTo>
                  <a:pt x="72586" y="6279"/>
                  <a:pt x="69912" y="5825"/>
                  <a:pt x="67267" y="5825"/>
                </a:cubicBezTo>
                <a:cubicBezTo>
                  <a:pt x="65816" y="5825"/>
                  <a:pt x="64374" y="5962"/>
                  <a:pt x="62953" y="6369"/>
                </a:cubicBezTo>
                <a:cubicBezTo>
                  <a:pt x="59253" y="7430"/>
                  <a:pt x="56368" y="10254"/>
                  <a:pt x="54067" y="13282"/>
                </a:cubicBezTo>
                <a:cubicBezTo>
                  <a:pt x="51509" y="16651"/>
                  <a:pt x="49489" y="20466"/>
                  <a:pt x="46504" y="23485"/>
                </a:cubicBezTo>
                <a:cubicBezTo>
                  <a:pt x="44191" y="25824"/>
                  <a:pt x="41030" y="27724"/>
                  <a:pt x="37726" y="27724"/>
                </a:cubicBezTo>
                <a:cubicBezTo>
                  <a:pt x="37103" y="27724"/>
                  <a:pt x="36475" y="27656"/>
                  <a:pt x="35846" y="27511"/>
                </a:cubicBezTo>
                <a:cubicBezTo>
                  <a:pt x="32488" y="26737"/>
                  <a:pt x="29995" y="24084"/>
                  <a:pt x="27789" y="21552"/>
                </a:cubicBezTo>
                <a:cubicBezTo>
                  <a:pt x="26624" y="20216"/>
                  <a:pt x="25497" y="18843"/>
                  <a:pt x="24270" y="17565"/>
                </a:cubicBezTo>
                <a:cubicBezTo>
                  <a:pt x="22916" y="16152"/>
                  <a:pt x="21408" y="14897"/>
                  <a:pt x="19772" y="13824"/>
                </a:cubicBezTo>
                <a:cubicBezTo>
                  <a:pt x="16221" y="11500"/>
                  <a:pt x="11995" y="10167"/>
                  <a:pt x="7804" y="10167"/>
                </a:cubicBezTo>
                <a:cubicBezTo>
                  <a:pt x="5126" y="10167"/>
                  <a:pt x="2463" y="10711"/>
                  <a:pt x="0" y="11888"/>
                </a:cubicBezTo>
                <a:lnTo>
                  <a:pt x="2" y="12813"/>
                </a:lnTo>
                <a:cubicBezTo>
                  <a:pt x="421" y="12607"/>
                  <a:pt x="848" y="12417"/>
                  <a:pt x="1281" y="12246"/>
                </a:cubicBezTo>
                <a:cubicBezTo>
                  <a:pt x="3096" y="11537"/>
                  <a:pt x="5011" y="11120"/>
                  <a:pt x="6956" y="11013"/>
                </a:cubicBezTo>
                <a:cubicBezTo>
                  <a:pt x="7294" y="10995"/>
                  <a:pt x="7631" y="10985"/>
                  <a:pt x="7967" y="10985"/>
                </a:cubicBezTo>
                <a:cubicBezTo>
                  <a:pt x="11577" y="10985"/>
                  <a:pt x="15129" y="12052"/>
                  <a:pt x="18265" y="13875"/>
                </a:cubicBezTo>
                <a:cubicBezTo>
                  <a:pt x="19998" y="14886"/>
                  <a:pt x="21601" y="16103"/>
                  <a:pt x="23037" y="17504"/>
                </a:cubicBezTo>
                <a:cubicBezTo>
                  <a:pt x="24320" y="18751"/>
                  <a:pt x="25471" y="20131"/>
                  <a:pt x="26640" y="21490"/>
                </a:cubicBezTo>
                <a:cubicBezTo>
                  <a:pt x="28839" y="24048"/>
                  <a:pt x="31203" y="26734"/>
                  <a:pt x="34403" y="27950"/>
                </a:cubicBezTo>
                <a:cubicBezTo>
                  <a:pt x="35480" y="28359"/>
                  <a:pt x="36578" y="28544"/>
                  <a:pt x="37671" y="28544"/>
                </a:cubicBezTo>
                <a:cubicBezTo>
                  <a:pt x="40297" y="28544"/>
                  <a:pt x="42886" y="27474"/>
                  <a:pt x="45040" y="25861"/>
                </a:cubicBezTo>
                <a:cubicBezTo>
                  <a:pt x="48408" y="23336"/>
                  <a:pt x="50644" y="19660"/>
                  <a:pt x="52993" y="16209"/>
                </a:cubicBezTo>
                <a:cubicBezTo>
                  <a:pt x="55220" y="12937"/>
                  <a:pt x="57765" y="9619"/>
                  <a:pt x="61367" y="7868"/>
                </a:cubicBezTo>
                <a:cubicBezTo>
                  <a:pt x="63267" y="6945"/>
                  <a:pt x="65282" y="6674"/>
                  <a:pt x="67325" y="6674"/>
                </a:cubicBezTo>
                <a:cubicBezTo>
                  <a:pt x="69396" y="6674"/>
                  <a:pt x="71496" y="6952"/>
                  <a:pt x="73534" y="7111"/>
                </a:cubicBezTo>
                <a:cubicBezTo>
                  <a:pt x="74387" y="7177"/>
                  <a:pt x="75245" y="7224"/>
                  <a:pt x="76102" y="7224"/>
                </a:cubicBezTo>
                <a:cubicBezTo>
                  <a:pt x="77282" y="7224"/>
                  <a:pt x="78460" y="7135"/>
                  <a:pt x="79620" y="6889"/>
                </a:cubicBezTo>
                <a:cubicBezTo>
                  <a:pt x="81488" y="6493"/>
                  <a:pt x="83243" y="5641"/>
                  <a:pt x="84786" y="4501"/>
                </a:cubicBezTo>
                <a:cubicBezTo>
                  <a:pt x="86486" y="3248"/>
                  <a:pt x="87899" y="1700"/>
                  <a:pt x="8913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431" name="Google Shape;431;p25"/>
          <p:cNvSpPr/>
          <p:nvPr/>
        </p:nvSpPr>
        <p:spPr>
          <a:xfrm rot="9292910">
            <a:off x="1233532" y="4036121"/>
            <a:ext cx="3919800" cy="2421730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25"/>
          <p:cNvSpPr/>
          <p:nvPr/>
        </p:nvSpPr>
        <p:spPr>
          <a:xfrm>
            <a:off x="7247696" y="4200582"/>
            <a:ext cx="2253722" cy="845297"/>
          </a:xfrm>
          <a:custGeom>
            <a:avLst/>
            <a:gdLst/>
            <a:ahLst/>
            <a:cxnLst/>
            <a:rect l="l" t="t" r="r" b="b"/>
            <a:pathLst>
              <a:path w="22380" h="8394" extrusionOk="0">
                <a:moveTo>
                  <a:pt x="12706" y="4143"/>
                </a:moveTo>
                <a:lnTo>
                  <a:pt x="12706" y="4143"/>
                </a:lnTo>
                <a:cubicBezTo>
                  <a:pt x="12813" y="5027"/>
                  <a:pt x="12654" y="6011"/>
                  <a:pt x="12105" y="6710"/>
                </a:cubicBezTo>
                <a:cubicBezTo>
                  <a:pt x="11901" y="6972"/>
                  <a:pt x="11499" y="7347"/>
                  <a:pt x="11125" y="7347"/>
                </a:cubicBezTo>
                <a:cubicBezTo>
                  <a:pt x="11048" y="7347"/>
                  <a:pt x="10972" y="7331"/>
                  <a:pt x="10899" y="7295"/>
                </a:cubicBezTo>
                <a:cubicBezTo>
                  <a:pt x="10314" y="7004"/>
                  <a:pt x="10665" y="6155"/>
                  <a:pt x="10935" y="5793"/>
                </a:cubicBezTo>
                <a:cubicBezTo>
                  <a:pt x="11408" y="5158"/>
                  <a:pt x="12039" y="4615"/>
                  <a:pt x="12706" y="4143"/>
                </a:cubicBezTo>
                <a:close/>
                <a:moveTo>
                  <a:pt x="8226" y="1"/>
                </a:moveTo>
                <a:cubicBezTo>
                  <a:pt x="7103" y="1"/>
                  <a:pt x="5958" y="205"/>
                  <a:pt x="4923" y="470"/>
                </a:cubicBezTo>
                <a:cubicBezTo>
                  <a:pt x="4009" y="705"/>
                  <a:pt x="3123" y="1031"/>
                  <a:pt x="2274" y="1444"/>
                </a:cubicBezTo>
                <a:cubicBezTo>
                  <a:pt x="1506" y="1817"/>
                  <a:pt x="565" y="2225"/>
                  <a:pt x="85" y="2969"/>
                </a:cubicBezTo>
                <a:cubicBezTo>
                  <a:pt x="0" y="3099"/>
                  <a:pt x="117" y="3254"/>
                  <a:pt x="252" y="3254"/>
                </a:cubicBezTo>
                <a:cubicBezTo>
                  <a:pt x="266" y="3254"/>
                  <a:pt x="280" y="3252"/>
                  <a:pt x="294" y="3248"/>
                </a:cubicBezTo>
                <a:cubicBezTo>
                  <a:pt x="888" y="3094"/>
                  <a:pt x="1367" y="2699"/>
                  <a:pt x="1905" y="2403"/>
                </a:cubicBezTo>
                <a:cubicBezTo>
                  <a:pt x="2500" y="2077"/>
                  <a:pt x="3117" y="1793"/>
                  <a:pt x="3752" y="1557"/>
                </a:cubicBezTo>
                <a:cubicBezTo>
                  <a:pt x="4993" y="1093"/>
                  <a:pt x="6297" y="800"/>
                  <a:pt x="7616" y="715"/>
                </a:cubicBezTo>
                <a:cubicBezTo>
                  <a:pt x="7880" y="698"/>
                  <a:pt x="8149" y="686"/>
                  <a:pt x="8419" y="686"/>
                </a:cubicBezTo>
                <a:cubicBezTo>
                  <a:pt x="9395" y="686"/>
                  <a:pt x="10388" y="837"/>
                  <a:pt x="11199" y="1417"/>
                </a:cubicBezTo>
                <a:cubicBezTo>
                  <a:pt x="11831" y="1871"/>
                  <a:pt x="12266" y="2542"/>
                  <a:pt x="12511" y="3283"/>
                </a:cubicBezTo>
                <a:cubicBezTo>
                  <a:pt x="11847" y="3724"/>
                  <a:pt x="11217" y="4217"/>
                  <a:pt x="10631" y="4757"/>
                </a:cubicBezTo>
                <a:cubicBezTo>
                  <a:pt x="10106" y="5243"/>
                  <a:pt x="9639" y="5855"/>
                  <a:pt x="9587" y="6605"/>
                </a:cubicBezTo>
                <a:cubicBezTo>
                  <a:pt x="9541" y="7276"/>
                  <a:pt x="9830" y="7939"/>
                  <a:pt x="10439" y="8236"/>
                </a:cubicBezTo>
                <a:cubicBezTo>
                  <a:pt x="10664" y="8345"/>
                  <a:pt x="10885" y="8394"/>
                  <a:pt x="11100" y="8394"/>
                </a:cubicBezTo>
                <a:cubicBezTo>
                  <a:pt x="12128" y="8394"/>
                  <a:pt x="13004" y="7284"/>
                  <a:pt x="13320" y="6350"/>
                </a:cubicBezTo>
                <a:cubicBezTo>
                  <a:pt x="13611" y="5486"/>
                  <a:pt x="13611" y="4561"/>
                  <a:pt x="13388" y="3692"/>
                </a:cubicBezTo>
                <a:cubicBezTo>
                  <a:pt x="13548" y="3591"/>
                  <a:pt x="13707" y="3495"/>
                  <a:pt x="13866" y="3401"/>
                </a:cubicBezTo>
                <a:cubicBezTo>
                  <a:pt x="14994" y="2735"/>
                  <a:pt x="16224" y="2207"/>
                  <a:pt x="17493" y="1908"/>
                </a:cubicBezTo>
                <a:cubicBezTo>
                  <a:pt x="17875" y="1819"/>
                  <a:pt x="18269" y="1766"/>
                  <a:pt x="18654" y="1766"/>
                </a:cubicBezTo>
                <a:cubicBezTo>
                  <a:pt x="19713" y="1766"/>
                  <a:pt x="20706" y="2162"/>
                  <a:pt x="21203" y="3274"/>
                </a:cubicBezTo>
                <a:cubicBezTo>
                  <a:pt x="21795" y="4599"/>
                  <a:pt x="21043" y="5961"/>
                  <a:pt x="20126" y="6902"/>
                </a:cubicBezTo>
                <a:cubicBezTo>
                  <a:pt x="20012" y="7017"/>
                  <a:pt x="20111" y="7196"/>
                  <a:pt x="20252" y="7196"/>
                </a:cubicBezTo>
                <a:cubicBezTo>
                  <a:pt x="20265" y="7196"/>
                  <a:pt x="20277" y="7194"/>
                  <a:pt x="20290" y="7191"/>
                </a:cubicBezTo>
                <a:cubicBezTo>
                  <a:pt x="21684" y="6877"/>
                  <a:pt x="22380" y="5383"/>
                  <a:pt x="22193" y="3998"/>
                </a:cubicBezTo>
                <a:cubicBezTo>
                  <a:pt x="21998" y="2548"/>
                  <a:pt x="20855" y="1338"/>
                  <a:pt x="19455" y="1077"/>
                </a:cubicBezTo>
                <a:cubicBezTo>
                  <a:pt x="19178" y="1025"/>
                  <a:pt x="18898" y="1002"/>
                  <a:pt x="18617" y="1002"/>
                </a:cubicBezTo>
                <a:cubicBezTo>
                  <a:pt x="17305" y="1002"/>
                  <a:pt x="15960" y="1509"/>
                  <a:pt x="14793" y="2026"/>
                </a:cubicBezTo>
                <a:cubicBezTo>
                  <a:pt x="14215" y="2282"/>
                  <a:pt x="13654" y="2574"/>
                  <a:pt x="13114" y="2900"/>
                </a:cubicBezTo>
                <a:cubicBezTo>
                  <a:pt x="12579" y="1686"/>
                  <a:pt x="11591" y="683"/>
                  <a:pt x="10330" y="293"/>
                </a:cubicBezTo>
                <a:cubicBezTo>
                  <a:pt x="9661" y="85"/>
                  <a:pt x="8948" y="1"/>
                  <a:pt x="822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3" name="Google Shape;433;p25"/>
          <p:cNvGrpSpPr/>
          <p:nvPr/>
        </p:nvGrpSpPr>
        <p:grpSpPr>
          <a:xfrm rot="2700000">
            <a:off x="283267" y="227467"/>
            <a:ext cx="1263184" cy="1933465"/>
            <a:chOff x="1069625" y="2883725"/>
            <a:chExt cx="1422756" cy="2177709"/>
          </a:xfrm>
        </p:grpSpPr>
        <p:sp>
          <p:nvSpPr>
            <p:cNvPr id="434" name="Google Shape;434;p25"/>
            <p:cNvSpPr/>
            <p:nvPr/>
          </p:nvSpPr>
          <p:spPr>
            <a:xfrm>
              <a:off x="1069625" y="3275155"/>
              <a:ext cx="154786" cy="162827"/>
            </a:xfrm>
            <a:custGeom>
              <a:avLst/>
              <a:gdLst/>
              <a:ahLst/>
              <a:cxnLst/>
              <a:rect l="l" t="t" r="r" b="b"/>
              <a:pathLst>
                <a:path w="2252" h="2369" extrusionOk="0">
                  <a:moveTo>
                    <a:pt x="454" y="0"/>
                  </a:moveTo>
                  <a:cubicBezTo>
                    <a:pt x="431" y="0"/>
                    <a:pt x="407" y="2"/>
                    <a:pt x="384" y="6"/>
                  </a:cubicBezTo>
                  <a:cubicBezTo>
                    <a:pt x="369" y="4"/>
                    <a:pt x="353" y="3"/>
                    <a:pt x="338" y="3"/>
                  </a:cubicBezTo>
                  <a:cubicBezTo>
                    <a:pt x="285" y="3"/>
                    <a:pt x="233" y="15"/>
                    <a:pt x="184" y="38"/>
                  </a:cubicBezTo>
                  <a:cubicBezTo>
                    <a:pt x="126" y="41"/>
                    <a:pt x="77" y="84"/>
                    <a:pt x="69" y="143"/>
                  </a:cubicBezTo>
                  <a:cubicBezTo>
                    <a:pt x="31" y="207"/>
                    <a:pt x="12" y="280"/>
                    <a:pt x="17" y="355"/>
                  </a:cubicBezTo>
                  <a:cubicBezTo>
                    <a:pt x="4" y="410"/>
                    <a:pt x="1" y="467"/>
                    <a:pt x="10" y="524"/>
                  </a:cubicBezTo>
                  <a:cubicBezTo>
                    <a:pt x="12" y="547"/>
                    <a:pt x="20" y="568"/>
                    <a:pt x="27" y="590"/>
                  </a:cubicBezTo>
                  <a:cubicBezTo>
                    <a:pt x="36" y="715"/>
                    <a:pt x="76" y="835"/>
                    <a:pt x="118" y="960"/>
                  </a:cubicBezTo>
                  <a:cubicBezTo>
                    <a:pt x="175" y="1135"/>
                    <a:pt x="246" y="1305"/>
                    <a:pt x="328" y="1469"/>
                  </a:cubicBezTo>
                  <a:cubicBezTo>
                    <a:pt x="358" y="1534"/>
                    <a:pt x="393" y="1596"/>
                    <a:pt x="432" y="1655"/>
                  </a:cubicBezTo>
                  <a:cubicBezTo>
                    <a:pt x="504" y="1757"/>
                    <a:pt x="572" y="1874"/>
                    <a:pt x="664" y="1956"/>
                  </a:cubicBezTo>
                  <a:cubicBezTo>
                    <a:pt x="713" y="2001"/>
                    <a:pt x="763" y="2042"/>
                    <a:pt x="814" y="2087"/>
                  </a:cubicBezTo>
                  <a:cubicBezTo>
                    <a:pt x="880" y="2148"/>
                    <a:pt x="952" y="2205"/>
                    <a:pt x="1026" y="2257"/>
                  </a:cubicBezTo>
                  <a:cubicBezTo>
                    <a:pt x="1144" y="2336"/>
                    <a:pt x="1269" y="2358"/>
                    <a:pt x="1396" y="2360"/>
                  </a:cubicBezTo>
                  <a:cubicBezTo>
                    <a:pt x="1439" y="2365"/>
                    <a:pt x="1481" y="2368"/>
                    <a:pt x="1522" y="2368"/>
                  </a:cubicBezTo>
                  <a:cubicBezTo>
                    <a:pt x="1674" y="2368"/>
                    <a:pt x="1816" y="2326"/>
                    <a:pt x="1948" y="2221"/>
                  </a:cubicBezTo>
                  <a:cubicBezTo>
                    <a:pt x="2108" y="2094"/>
                    <a:pt x="2252" y="1871"/>
                    <a:pt x="2227" y="1651"/>
                  </a:cubicBezTo>
                  <a:cubicBezTo>
                    <a:pt x="2225" y="1630"/>
                    <a:pt x="2222" y="1609"/>
                    <a:pt x="2219" y="1587"/>
                  </a:cubicBezTo>
                  <a:cubicBezTo>
                    <a:pt x="2227" y="1404"/>
                    <a:pt x="2176" y="1222"/>
                    <a:pt x="2072" y="1073"/>
                  </a:cubicBezTo>
                  <a:cubicBezTo>
                    <a:pt x="2031" y="1014"/>
                    <a:pt x="1993" y="954"/>
                    <a:pt x="1952" y="897"/>
                  </a:cubicBezTo>
                  <a:cubicBezTo>
                    <a:pt x="1801" y="681"/>
                    <a:pt x="1608" y="525"/>
                    <a:pt x="1389" y="384"/>
                  </a:cubicBezTo>
                  <a:cubicBezTo>
                    <a:pt x="1278" y="313"/>
                    <a:pt x="1162" y="250"/>
                    <a:pt x="1041" y="196"/>
                  </a:cubicBezTo>
                  <a:lnTo>
                    <a:pt x="868" y="120"/>
                  </a:lnTo>
                  <a:cubicBezTo>
                    <a:pt x="808" y="93"/>
                    <a:pt x="747" y="61"/>
                    <a:pt x="684" y="39"/>
                  </a:cubicBezTo>
                  <a:cubicBezTo>
                    <a:pt x="661" y="35"/>
                    <a:pt x="636" y="32"/>
                    <a:pt x="612" y="31"/>
                  </a:cubicBezTo>
                  <a:cubicBezTo>
                    <a:pt x="562" y="11"/>
                    <a:pt x="508" y="0"/>
                    <a:pt x="4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5" name="Google Shape;435;p25"/>
            <p:cNvSpPr/>
            <p:nvPr/>
          </p:nvSpPr>
          <p:spPr>
            <a:xfrm>
              <a:off x="1403250" y="3384232"/>
              <a:ext cx="165095" cy="166951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6" name="Google Shape;436;p25"/>
            <p:cNvSpPr/>
            <p:nvPr/>
          </p:nvSpPr>
          <p:spPr>
            <a:xfrm>
              <a:off x="1458717" y="2956581"/>
              <a:ext cx="170113" cy="187640"/>
            </a:xfrm>
            <a:custGeom>
              <a:avLst/>
              <a:gdLst/>
              <a:ahLst/>
              <a:cxnLst/>
              <a:rect l="l" t="t" r="r" b="b"/>
              <a:pathLst>
                <a:path w="2475" h="2730" extrusionOk="0">
                  <a:moveTo>
                    <a:pt x="700" y="1"/>
                  </a:moveTo>
                  <a:cubicBezTo>
                    <a:pt x="470" y="1"/>
                    <a:pt x="243" y="132"/>
                    <a:pt x="124" y="332"/>
                  </a:cubicBezTo>
                  <a:cubicBezTo>
                    <a:pt x="78" y="415"/>
                    <a:pt x="48" y="505"/>
                    <a:pt x="38" y="599"/>
                  </a:cubicBezTo>
                  <a:cubicBezTo>
                    <a:pt x="24" y="661"/>
                    <a:pt x="16" y="723"/>
                    <a:pt x="15" y="786"/>
                  </a:cubicBezTo>
                  <a:cubicBezTo>
                    <a:pt x="5" y="853"/>
                    <a:pt x="1" y="919"/>
                    <a:pt x="2" y="985"/>
                  </a:cubicBezTo>
                  <a:cubicBezTo>
                    <a:pt x="3" y="1049"/>
                    <a:pt x="9" y="1112"/>
                    <a:pt x="19" y="1175"/>
                  </a:cubicBezTo>
                  <a:cubicBezTo>
                    <a:pt x="45" y="1376"/>
                    <a:pt x="47" y="1347"/>
                    <a:pt x="145" y="1579"/>
                  </a:cubicBezTo>
                  <a:cubicBezTo>
                    <a:pt x="189" y="1687"/>
                    <a:pt x="235" y="1795"/>
                    <a:pt x="282" y="1902"/>
                  </a:cubicBezTo>
                  <a:cubicBezTo>
                    <a:pt x="478" y="2367"/>
                    <a:pt x="981" y="2715"/>
                    <a:pt x="1479" y="2715"/>
                  </a:cubicBezTo>
                  <a:cubicBezTo>
                    <a:pt x="1506" y="2715"/>
                    <a:pt x="1533" y="2714"/>
                    <a:pt x="1560" y="2712"/>
                  </a:cubicBezTo>
                  <a:cubicBezTo>
                    <a:pt x="1600" y="2720"/>
                    <a:pt x="1642" y="2726"/>
                    <a:pt x="1684" y="2729"/>
                  </a:cubicBezTo>
                  <a:cubicBezTo>
                    <a:pt x="1692" y="2729"/>
                    <a:pt x="1701" y="2729"/>
                    <a:pt x="1710" y="2729"/>
                  </a:cubicBezTo>
                  <a:cubicBezTo>
                    <a:pt x="1865" y="2729"/>
                    <a:pt x="2013" y="2669"/>
                    <a:pt x="2133" y="2573"/>
                  </a:cubicBezTo>
                  <a:cubicBezTo>
                    <a:pt x="2259" y="2477"/>
                    <a:pt x="2347" y="2341"/>
                    <a:pt x="2387" y="2189"/>
                  </a:cubicBezTo>
                  <a:cubicBezTo>
                    <a:pt x="2398" y="2144"/>
                    <a:pt x="2404" y="2099"/>
                    <a:pt x="2407" y="2053"/>
                  </a:cubicBezTo>
                  <a:cubicBezTo>
                    <a:pt x="2453" y="1936"/>
                    <a:pt x="2475" y="1812"/>
                    <a:pt x="2473" y="1687"/>
                  </a:cubicBezTo>
                  <a:cubicBezTo>
                    <a:pt x="2468" y="1549"/>
                    <a:pt x="2447" y="1410"/>
                    <a:pt x="2413" y="1276"/>
                  </a:cubicBezTo>
                  <a:cubicBezTo>
                    <a:pt x="2387" y="1178"/>
                    <a:pt x="2334" y="1070"/>
                    <a:pt x="2288" y="979"/>
                  </a:cubicBezTo>
                  <a:cubicBezTo>
                    <a:pt x="2251" y="909"/>
                    <a:pt x="2221" y="873"/>
                    <a:pt x="2168" y="801"/>
                  </a:cubicBezTo>
                  <a:cubicBezTo>
                    <a:pt x="2133" y="752"/>
                    <a:pt x="2096" y="704"/>
                    <a:pt x="2058" y="658"/>
                  </a:cubicBezTo>
                  <a:lnTo>
                    <a:pt x="1836" y="482"/>
                  </a:lnTo>
                  <a:lnTo>
                    <a:pt x="1769" y="430"/>
                  </a:lnTo>
                  <a:cubicBezTo>
                    <a:pt x="1684" y="363"/>
                    <a:pt x="1600" y="292"/>
                    <a:pt x="1512" y="229"/>
                  </a:cubicBezTo>
                  <a:cubicBezTo>
                    <a:pt x="1368" y="125"/>
                    <a:pt x="1153" y="56"/>
                    <a:pt x="962" y="36"/>
                  </a:cubicBezTo>
                  <a:cubicBezTo>
                    <a:pt x="918" y="25"/>
                    <a:pt x="874" y="18"/>
                    <a:pt x="831" y="15"/>
                  </a:cubicBezTo>
                  <a:cubicBezTo>
                    <a:pt x="787" y="6"/>
                    <a:pt x="744" y="1"/>
                    <a:pt x="7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7" name="Google Shape;437;p25"/>
            <p:cNvSpPr/>
            <p:nvPr/>
          </p:nvSpPr>
          <p:spPr>
            <a:xfrm>
              <a:off x="1281938" y="3713597"/>
              <a:ext cx="143995" cy="152792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8" name="Google Shape;438;p25"/>
            <p:cNvSpPr/>
            <p:nvPr/>
          </p:nvSpPr>
          <p:spPr>
            <a:xfrm>
              <a:off x="1646425" y="4017943"/>
              <a:ext cx="171419" cy="182141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39" name="Google Shape;439;p25"/>
            <p:cNvSpPr/>
            <p:nvPr/>
          </p:nvSpPr>
          <p:spPr>
            <a:xfrm>
              <a:off x="1288262" y="4076777"/>
              <a:ext cx="137053" cy="147981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0" name="Google Shape;440;p25"/>
            <p:cNvSpPr/>
            <p:nvPr/>
          </p:nvSpPr>
          <p:spPr>
            <a:xfrm>
              <a:off x="1585184" y="4490064"/>
              <a:ext cx="150043" cy="182416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1" name="Google Shape;441;p25"/>
            <p:cNvSpPr/>
            <p:nvPr/>
          </p:nvSpPr>
          <p:spPr>
            <a:xfrm>
              <a:off x="2081843" y="4276101"/>
              <a:ext cx="157535" cy="158772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2" name="Google Shape;442;p25"/>
            <p:cNvSpPr/>
            <p:nvPr/>
          </p:nvSpPr>
          <p:spPr>
            <a:xfrm>
              <a:off x="1966373" y="4625535"/>
              <a:ext cx="164064" cy="196987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3" name="Google Shape;443;p25"/>
            <p:cNvSpPr/>
            <p:nvPr/>
          </p:nvSpPr>
          <p:spPr>
            <a:xfrm>
              <a:off x="2350585" y="4689524"/>
              <a:ext cx="141795" cy="164752"/>
            </a:xfrm>
            <a:custGeom>
              <a:avLst/>
              <a:gdLst/>
              <a:ahLst/>
              <a:cxnLst/>
              <a:rect l="l" t="t" r="r" b="b"/>
              <a:pathLst>
                <a:path w="2063" h="2397" extrusionOk="0">
                  <a:moveTo>
                    <a:pt x="462" y="1"/>
                  </a:moveTo>
                  <a:cubicBezTo>
                    <a:pt x="355" y="1"/>
                    <a:pt x="252" y="43"/>
                    <a:pt x="174" y="119"/>
                  </a:cubicBezTo>
                  <a:cubicBezTo>
                    <a:pt x="88" y="209"/>
                    <a:pt x="62" y="314"/>
                    <a:pt x="48" y="426"/>
                  </a:cubicBezTo>
                  <a:cubicBezTo>
                    <a:pt x="13" y="520"/>
                    <a:pt x="0" y="619"/>
                    <a:pt x="9" y="720"/>
                  </a:cubicBezTo>
                  <a:cubicBezTo>
                    <a:pt x="19" y="835"/>
                    <a:pt x="46" y="949"/>
                    <a:pt x="89" y="1057"/>
                  </a:cubicBezTo>
                  <a:cubicBezTo>
                    <a:pt x="112" y="1121"/>
                    <a:pt x="136" y="1184"/>
                    <a:pt x="161" y="1248"/>
                  </a:cubicBezTo>
                  <a:cubicBezTo>
                    <a:pt x="206" y="1372"/>
                    <a:pt x="268" y="1488"/>
                    <a:pt x="346" y="1595"/>
                  </a:cubicBezTo>
                  <a:cubicBezTo>
                    <a:pt x="457" y="1756"/>
                    <a:pt x="562" y="1925"/>
                    <a:pt x="711" y="2050"/>
                  </a:cubicBezTo>
                  <a:cubicBezTo>
                    <a:pt x="765" y="2096"/>
                    <a:pt x="819" y="2141"/>
                    <a:pt x="872" y="2186"/>
                  </a:cubicBezTo>
                  <a:cubicBezTo>
                    <a:pt x="984" y="2279"/>
                    <a:pt x="1052" y="2337"/>
                    <a:pt x="1196" y="2376"/>
                  </a:cubicBezTo>
                  <a:cubicBezTo>
                    <a:pt x="1249" y="2390"/>
                    <a:pt x="1303" y="2396"/>
                    <a:pt x="1357" y="2396"/>
                  </a:cubicBezTo>
                  <a:cubicBezTo>
                    <a:pt x="1393" y="2396"/>
                    <a:pt x="1430" y="2393"/>
                    <a:pt x="1466" y="2387"/>
                  </a:cubicBezTo>
                  <a:cubicBezTo>
                    <a:pt x="1493" y="2394"/>
                    <a:pt x="1520" y="2397"/>
                    <a:pt x="1547" y="2397"/>
                  </a:cubicBezTo>
                  <a:cubicBezTo>
                    <a:pt x="1743" y="2397"/>
                    <a:pt x="1913" y="2235"/>
                    <a:pt x="1948" y="2039"/>
                  </a:cubicBezTo>
                  <a:cubicBezTo>
                    <a:pt x="2029" y="1879"/>
                    <a:pt x="2062" y="1696"/>
                    <a:pt x="2003" y="1513"/>
                  </a:cubicBezTo>
                  <a:cubicBezTo>
                    <a:pt x="1983" y="1448"/>
                    <a:pt x="1957" y="1386"/>
                    <a:pt x="1934" y="1323"/>
                  </a:cubicBezTo>
                  <a:cubicBezTo>
                    <a:pt x="1891" y="1200"/>
                    <a:pt x="1850" y="1073"/>
                    <a:pt x="1777" y="967"/>
                  </a:cubicBezTo>
                  <a:cubicBezTo>
                    <a:pt x="1737" y="908"/>
                    <a:pt x="1696" y="850"/>
                    <a:pt x="1656" y="792"/>
                  </a:cubicBezTo>
                  <a:cubicBezTo>
                    <a:pt x="1585" y="690"/>
                    <a:pt x="1519" y="576"/>
                    <a:pt x="1431" y="491"/>
                  </a:cubicBezTo>
                  <a:cubicBezTo>
                    <a:pt x="1382" y="442"/>
                    <a:pt x="1326" y="399"/>
                    <a:pt x="1274" y="353"/>
                  </a:cubicBezTo>
                  <a:cubicBezTo>
                    <a:pt x="1188" y="279"/>
                    <a:pt x="1102" y="190"/>
                    <a:pt x="1004" y="135"/>
                  </a:cubicBezTo>
                  <a:cubicBezTo>
                    <a:pt x="953" y="108"/>
                    <a:pt x="899" y="83"/>
                    <a:pt x="845" y="62"/>
                  </a:cubicBezTo>
                  <a:cubicBezTo>
                    <a:pt x="776" y="33"/>
                    <a:pt x="701" y="17"/>
                    <a:pt x="626" y="17"/>
                  </a:cubicBezTo>
                  <a:cubicBezTo>
                    <a:pt x="614" y="17"/>
                    <a:pt x="603" y="18"/>
                    <a:pt x="591" y="18"/>
                  </a:cubicBezTo>
                  <a:cubicBezTo>
                    <a:pt x="569" y="14"/>
                    <a:pt x="546" y="8"/>
                    <a:pt x="525" y="5"/>
                  </a:cubicBezTo>
                  <a:cubicBezTo>
                    <a:pt x="504" y="2"/>
                    <a:pt x="483" y="1"/>
                    <a:pt x="4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4" name="Google Shape;444;p25"/>
            <p:cNvSpPr/>
            <p:nvPr/>
          </p:nvSpPr>
          <p:spPr>
            <a:xfrm>
              <a:off x="2218413" y="4939709"/>
              <a:ext cx="108460" cy="121725"/>
            </a:xfrm>
            <a:custGeom>
              <a:avLst/>
              <a:gdLst/>
              <a:ahLst/>
              <a:cxnLst/>
              <a:rect l="l" t="t" r="r" b="b"/>
              <a:pathLst>
                <a:path w="1578" h="1771" extrusionOk="0">
                  <a:moveTo>
                    <a:pt x="574" y="1"/>
                  </a:moveTo>
                  <a:cubicBezTo>
                    <a:pt x="525" y="1"/>
                    <a:pt x="478" y="6"/>
                    <a:pt x="430" y="19"/>
                  </a:cubicBezTo>
                  <a:cubicBezTo>
                    <a:pt x="342" y="44"/>
                    <a:pt x="274" y="91"/>
                    <a:pt x="204" y="150"/>
                  </a:cubicBezTo>
                  <a:cubicBezTo>
                    <a:pt x="74" y="258"/>
                    <a:pt x="22" y="429"/>
                    <a:pt x="11" y="594"/>
                  </a:cubicBezTo>
                  <a:cubicBezTo>
                    <a:pt x="8" y="625"/>
                    <a:pt x="6" y="658"/>
                    <a:pt x="5" y="690"/>
                  </a:cubicBezTo>
                  <a:cubicBezTo>
                    <a:pt x="4" y="719"/>
                    <a:pt x="2" y="749"/>
                    <a:pt x="1" y="778"/>
                  </a:cubicBezTo>
                  <a:cubicBezTo>
                    <a:pt x="1" y="794"/>
                    <a:pt x="1" y="810"/>
                    <a:pt x="1" y="826"/>
                  </a:cubicBezTo>
                  <a:lnTo>
                    <a:pt x="28" y="1027"/>
                  </a:lnTo>
                  <a:cubicBezTo>
                    <a:pt x="50" y="1122"/>
                    <a:pt x="94" y="1212"/>
                    <a:pt x="161" y="1285"/>
                  </a:cubicBezTo>
                  <a:cubicBezTo>
                    <a:pt x="220" y="1364"/>
                    <a:pt x="283" y="1442"/>
                    <a:pt x="351" y="1516"/>
                  </a:cubicBezTo>
                  <a:cubicBezTo>
                    <a:pt x="447" y="1620"/>
                    <a:pt x="573" y="1693"/>
                    <a:pt x="711" y="1728"/>
                  </a:cubicBezTo>
                  <a:cubicBezTo>
                    <a:pt x="721" y="1731"/>
                    <a:pt x="733" y="1733"/>
                    <a:pt x="744" y="1736"/>
                  </a:cubicBezTo>
                  <a:cubicBezTo>
                    <a:pt x="802" y="1749"/>
                    <a:pt x="862" y="1757"/>
                    <a:pt x="922" y="1757"/>
                  </a:cubicBezTo>
                  <a:cubicBezTo>
                    <a:pt x="928" y="1757"/>
                    <a:pt x="933" y="1757"/>
                    <a:pt x="939" y="1756"/>
                  </a:cubicBezTo>
                  <a:cubicBezTo>
                    <a:pt x="975" y="1766"/>
                    <a:pt x="1015" y="1770"/>
                    <a:pt x="1055" y="1770"/>
                  </a:cubicBezTo>
                  <a:cubicBezTo>
                    <a:pt x="1135" y="1770"/>
                    <a:pt x="1217" y="1752"/>
                    <a:pt x="1280" y="1710"/>
                  </a:cubicBezTo>
                  <a:cubicBezTo>
                    <a:pt x="1373" y="1650"/>
                    <a:pt x="1471" y="1550"/>
                    <a:pt x="1488" y="1434"/>
                  </a:cubicBezTo>
                  <a:lnTo>
                    <a:pt x="1496" y="1375"/>
                  </a:lnTo>
                  <a:cubicBezTo>
                    <a:pt x="1499" y="1367"/>
                    <a:pt x="1504" y="1360"/>
                    <a:pt x="1507" y="1353"/>
                  </a:cubicBezTo>
                  <a:cubicBezTo>
                    <a:pt x="1528" y="1303"/>
                    <a:pt x="1538" y="1287"/>
                    <a:pt x="1544" y="1243"/>
                  </a:cubicBezTo>
                  <a:cubicBezTo>
                    <a:pt x="1556" y="1171"/>
                    <a:pt x="1577" y="1073"/>
                    <a:pt x="1574" y="1020"/>
                  </a:cubicBezTo>
                  <a:lnTo>
                    <a:pt x="1551" y="827"/>
                  </a:lnTo>
                  <a:cubicBezTo>
                    <a:pt x="1527" y="769"/>
                    <a:pt x="1502" y="712"/>
                    <a:pt x="1479" y="654"/>
                  </a:cubicBezTo>
                  <a:cubicBezTo>
                    <a:pt x="1463" y="618"/>
                    <a:pt x="1446" y="585"/>
                    <a:pt x="1430" y="549"/>
                  </a:cubicBezTo>
                  <a:cubicBezTo>
                    <a:pt x="1401" y="485"/>
                    <a:pt x="1365" y="423"/>
                    <a:pt x="1324" y="367"/>
                  </a:cubicBezTo>
                  <a:cubicBezTo>
                    <a:pt x="1263" y="284"/>
                    <a:pt x="1187" y="215"/>
                    <a:pt x="1097" y="161"/>
                  </a:cubicBezTo>
                  <a:cubicBezTo>
                    <a:pt x="1034" y="129"/>
                    <a:pt x="968" y="101"/>
                    <a:pt x="900" y="78"/>
                  </a:cubicBezTo>
                  <a:lnTo>
                    <a:pt x="819" y="46"/>
                  </a:lnTo>
                  <a:cubicBezTo>
                    <a:pt x="772" y="27"/>
                    <a:pt x="721" y="14"/>
                    <a:pt x="671" y="8"/>
                  </a:cubicBezTo>
                  <a:cubicBezTo>
                    <a:pt x="638" y="3"/>
                    <a:pt x="606" y="1"/>
                    <a:pt x="5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  <p:sp>
          <p:nvSpPr>
            <p:cNvPr id="445" name="Google Shape;445;p25"/>
            <p:cNvSpPr/>
            <p:nvPr/>
          </p:nvSpPr>
          <p:spPr>
            <a:xfrm>
              <a:off x="1085502" y="2883725"/>
              <a:ext cx="167364" cy="194719"/>
            </a:xfrm>
            <a:custGeom>
              <a:avLst/>
              <a:gdLst/>
              <a:ahLst/>
              <a:cxnLst/>
              <a:rect l="l" t="t" r="r" b="b"/>
              <a:pathLst>
                <a:path w="2435" h="2833" extrusionOk="0">
                  <a:moveTo>
                    <a:pt x="828" y="0"/>
                  </a:moveTo>
                  <a:cubicBezTo>
                    <a:pt x="756" y="2"/>
                    <a:pt x="684" y="10"/>
                    <a:pt x="613" y="31"/>
                  </a:cubicBezTo>
                  <a:lnTo>
                    <a:pt x="555" y="38"/>
                  </a:lnTo>
                  <a:cubicBezTo>
                    <a:pt x="470" y="59"/>
                    <a:pt x="391" y="101"/>
                    <a:pt x="328" y="160"/>
                  </a:cubicBezTo>
                  <a:cubicBezTo>
                    <a:pt x="299" y="186"/>
                    <a:pt x="271" y="215"/>
                    <a:pt x="248" y="245"/>
                  </a:cubicBezTo>
                  <a:lnTo>
                    <a:pt x="260" y="225"/>
                  </a:lnTo>
                  <a:lnTo>
                    <a:pt x="260" y="225"/>
                  </a:lnTo>
                  <a:cubicBezTo>
                    <a:pt x="245" y="240"/>
                    <a:pt x="235" y="257"/>
                    <a:pt x="222" y="273"/>
                  </a:cubicBezTo>
                  <a:cubicBezTo>
                    <a:pt x="204" y="294"/>
                    <a:pt x="185" y="317"/>
                    <a:pt x="169" y="342"/>
                  </a:cubicBezTo>
                  <a:cubicBezTo>
                    <a:pt x="60" y="499"/>
                    <a:pt x="1" y="686"/>
                    <a:pt x="1" y="878"/>
                  </a:cubicBezTo>
                  <a:cubicBezTo>
                    <a:pt x="1" y="933"/>
                    <a:pt x="3" y="987"/>
                    <a:pt x="5" y="1042"/>
                  </a:cubicBezTo>
                  <a:cubicBezTo>
                    <a:pt x="11" y="1199"/>
                    <a:pt x="31" y="1313"/>
                    <a:pt x="81" y="1447"/>
                  </a:cubicBezTo>
                  <a:lnTo>
                    <a:pt x="153" y="1639"/>
                  </a:lnTo>
                  <a:cubicBezTo>
                    <a:pt x="204" y="1773"/>
                    <a:pt x="250" y="1918"/>
                    <a:pt x="316" y="2042"/>
                  </a:cubicBezTo>
                  <a:cubicBezTo>
                    <a:pt x="382" y="2168"/>
                    <a:pt x="485" y="2280"/>
                    <a:pt x="576" y="2391"/>
                  </a:cubicBezTo>
                  <a:cubicBezTo>
                    <a:pt x="668" y="2501"/>
                    <a:pt x="777" y="2606"/>
                    <a:pt x="904" y="2676"/>
                  </a:cubicBezTo>
                  <a:cubicBezTo>
                    <a:pt x="1052" y="2757"/>
                    <a:pt x="1240" y="2822"/>
                    <a:pt x="1411" y="2822"/>
                  </a:cubicBezTo>
                  <a:cubicBezTo>
                    <a:pt x="1420" y="2822"/>
                    <a:pt x="1429" y="2822"/>
                    <a:pt x="1437" y="2822"/>
                  </a:cubicBezTo>
                  <a:lnTo>
                    <a:pt x="1459" y="2818"/>
                  </a:lnTo>
                  <a:cubicBezTo>
                    <a:pt x="1508" y="2828"/>
                    <a:pt x="1557" y="2833"/>
                    <a:pt x="1606" y="2833"/>
                  </a:cubicBezTo>
                  <a:cubicBezTo>
                    <a:pt x="1640" y="2833"/>
                    <a:pt x="1673" y="2830"/>
                    <a:pt x="1707" y="2826"/>
                  </a:cubicBezTo>
                  <a:cubicBezTo>
                    <a:pt x="1744" y="2821"/>
                    <a:pt x="1780" y="2810"/>
                    <a:pt x="1815" y="2799"/>
                  </a:cubicBezTo>
                  <a:lnTo>
                    <a:pt x="1877" y="2790"/>
                  </a:lnTo>
                  <a:cubicBezTo>
                    <a:pt x="1910" y="2782"/>
                    <a:pt x="1934" y="2760"/>
                    <a:pt x="1963" y="2744"/>
                  </a:cubicBezTo>
                  <a:cubicBezTo>
                    <a:pt x="1973" y="2740"/>
                    <a:pt x="1982" y="2735"/>
                    <a:pt x="1994" y="2731"/>
                  </a:cubicBezTo>
                  <a:lnTo>
                    <a:pt x="1994" y="2731"/>
                  </a:lnTo>
                  <a:lnTo>
                    <a:pt x="1979" y="2735"/>
                  </a:lnTo>
                  <a:cubicBezTo>
                    <a:pt x="2002" y="2721"/>
                    <a:pt x="2030" y="2715"/>
                    <a:pt x="2051" y="2697"/>
                  </a:cubicBezTo>
                  <a:cubicBezTo>
                    <a:pt x="2071" y="2678"/>
                    <a:pt x="2090" y="2658"/>
                    <a:pt x="2107" y="2636"/>
                  </a:cubicBezTo>
                  <a:lnTo>
                    <a:pt x="2107" y="2636"/>
                  </a:lnTo>
                  <a:lnTo>
                    <a:pt x="2102" y="2646"/>
                  </a:lnTo>
                  <a:cubicBezTo>
                    <a:pt x="2161" y="2593"/>
                    <a:pt x="2211" y="2531"/>
                    <a:pt x="2251" y="2462"/>
                  </a:cubicBezTo>
                  <a:cubicBezTo>
                    <a:pt x="2289" y="2394"/>
                    <a:pt x="2315" y="2322"/>
                    <a:pt x="2328" y="2246"/>
                  </a:cubicBezTo>
                  <a:cubicBezTo>
                    <a:pt x="2355" y="2192"/>
                    <a:pt x="2377" y="2135"/>
                    <a:pt x="2393" y="2077"/>
                  </a:cubicBezTo>
                  <a:cubicBezTo>
                    <a:pt x="2420" y="1969"/>
                    <a:pt x="2433" y="1858"/>
                    <a:pt x="2435" y="1747"/>
                  </a:cubicBezTo>
                  <a:cubicBezTo>
                    <a:pt x="2427" y="1516"/>
                    <a:pt x="2345" y="1320"/>
                    <a:pt x="2250" y="1116"/>
                  </a:cubicBezTo>
                  <a:cubicBezTo>
                    <a:pt x="2156" y="917"/>
                    <a:pt x="2022" y="751"/>
                    <a:pt x="1871" y="597"/>
                  </a:cubicBezTo>
                  <a:cubicBezTo>
                    <a:pt x="1734" y="457"/>
                    <a:pt x="1600" y="302"/>
                    <a:pt x="1429" y="206"/>
                  </a:cubicBezTo>
                  <a:cubicBezTo>
                    <a:pt x="1378" y="179"/>
                    <a:pt x="1325" y="156"/>
                    <a:pt x="1273" y="130"/>
                  </a:cubicBezTo>
                  <a:cubicBezTo>
                    <a:pt x="1126" y="59"/>
                    <a:pt x="996" y="2"/>
                    <a:pt x="8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SECTION_TITLE_AND_DESCRIPTION_1_1_1_2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6"/>
          <p:cNvSpPr/>
          <p:nvPr/>
        </p:nvSpPr>
        <p:spPr>
          <a:xfrm flipH="1">
            <a:off x="-18" y="3617839"/>
            <a:ext cx="4572017" cy="1525662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26"/>
          <p:cNvSpPr/>
          <p:nvPr/>
        </p:nvSpPr>
        <p:spPr>
          <a:xfrm>
            <a:off x="6632375" y="0"/>
            <a:ext cx="2511639" cy="2098962"/>
          </a:xfrm>
          <a:custGeom>
            <a:avLst/>
            <a:gdLst/>
            <a:ahLst/>
            <a:cxnLst/>
            <a:rect l="l" t="t" r="r" b="b"/>
            <a:pathLst>
              <a:path w="49347" h="41239" extrusionOk="0">
                <a:moveTo>
                  <a:pt x="4903" y="0"/>
                </a:moveTo>
                <a:cubicBezTo>
                  <a:pt x="5088" y="1974"/>
                  <a:pt x="4200" y="4120"/>
                  <a:pt x="3148" y="5888"/>
                </a:cubicBezTo>
                <a:cubicBezTo>
                  <a:pt x="1747" y="8239"/>
                  <a:pt x="1" y="10630"/>
                  <a:pt x="60" y="13382"/>
                </a:cubicBezTo>
                <a:cubicBezTo>
                  <a:pt x="119" y="16042"/>
                  <a:pt x="1969" y="18424"/>
                  <a:pt x="4282" y="19645"/>
                </a:cubicBezTo>
                <a:cubicBezTo>
                  <a:pt x="6163" y="20639"/>
                  <a:pt x="8300" y="20970"/>
                  <a:pt x="10431" y="20970"/>
                </a:cubicBezTo>
                <a:cubicBezTo>
                  <a:pt x="10920" y="20970"/>
                  <a:pt x="11409" y="20953"/>
                  <a:pt x="11894" y="20922"/>
                </a:cubicBezTo>
                <a:cubicBezTo>
                  <a:pt x="17010" y="20596"/>
                  <a:pt x="21980" y="18871"/>
                  <a:pt x="27103" y="18694"/>
                </a:cubicBezTo>
                <a:cubicBezTo>
                  <a:pt x="27320" y="18686"/>
                  <a:pt x="27539" y="18683"/>
                  <a:pt x="27758" y="18683"/>
                </a:cubicBezTo>
                <a:cubicBezTo>
                  <a:pt x="32707" y="18683"/>
                  <a:pt x="38067" y="20614"/>
                  <a:pt x="40181" y="25146"/>
                </a:cubicBezTo>
                <a:cubicBezTo>
                  <a:pt x="41650" y="28294"/>
                  <a:pt x="41268" y="32079"/>
                  <a:pt x="42664" y="35262"/>
                </a:cubicBezTo>
                <a:cubicBezTo>
                  <a:pt x="43909" y="38102"/>
                  <a:pt x="46474" y="40136"/>
                  <a:pt x="49346" y="41238"/>
                </a:cubicBezTo>
                <a:lnTo>
                  <a:pt x="49346" y="0"/>
                </a:lnTo>
                <a:close/>
              </a:path>
            </a:pathLst>
          </a:custGeom>
          <a:solidFill>
            <a:srgbClr val="DED2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26"/>
          <p:cNvSpPr/>
          <p:nvPr/>
        </p:nvSpPr>
        <p:spPr>
          <a:xfrm rot="6269081">
            <a:off x="7270781" y="-672327"/>
            <a:ext cx="1877108" cy="3443596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0" name="Google Shape;450;p26"/>
          <p:cNvGrpSpPr/>
          <p:nvPr/>
        </p:nvGrpSpPr>
        <p:grpSpPr>
          <a:xfrm>
            <a:off x="8198357" y="111119"/>
            <a:ext cx="613111" cy="889943"/>
            <a:chOff x="6917150" y="911925"/>
            <a:chExt cx="301150" cy="437125"/>
          </a:xfrm>
        </p:grpSpPr>
        <p:sp>
          <p:nvSpPr>
            <p:cNvPr id="451" name="Google Shape;451;p26"/>
            <p:cNvSpPr/>
            <p:nvPr/>
          </p:nvSpPr>
          <p:spPr>
            <a:xfrm>
              <a:off x="7029950" y="911925"/>
              <a:ext cx="63575" cy="64725"/>
            </a:xfrm>
            <a:custGeom>
              <a:avLst/>
              <a:gdLst/>
              <a:ahLst/>
              <a:cxnLst/>
              <a:rect l="l" t="t" r="r" b="b"/>
              <a:pathLst>
                <a:path w="2543" h="2589" extrusionOk="0">
                  <a:moveTo>
                    <a:pt x="1224" y="1"/>
                  </a:moveTo>
                  <a:cubicBezTo>
                    <a:pt x="1071" y="1"/>
                    <a:pt x="919" y="40"/>
                    <a:pt x="784" y="113"/>
                  </a:cubicBezTo>
                  <a:cubicBezTo>
                    <a:pt x="627" y="165"/>
                    <a:pt x="488" y="257"/>
                    <a:pt x="378" y="381"/>
                  </a:cubicBezTo>
                  <a:cubicBezTo>
                    <a:pt x="256" y="495"/>
                    <a:pt x="166" y="637"/>
                    <a:pt x="116" y="796"/>
                  </a:cubicBezTo>
                  <a:cubicBezTo>
                    <a:pt x="37" y="950"/>
                    <a:pt x="0" y="1122"/>
                    <a:pt x="8" y="1295"/>
                  </a:cubicBezTo>
                  <a:cubicBezTo>
                    <a:pt x="24" y="1410"/>
                    <a:pt x="38" y="1524"/>
                    <a:pt x="54" y="1639"/>
                  </a:cubicBezTo>
                  <a:cubicBezTo>
                    <a:pt x="110" y="1854"/>
                    <a:pt x="222" y="2050"/>
                    <a:pt x="378" y="2208"/>
                  </a:cubicBezTo>
                  <a:lnTo>
                    <a:pt x="633" y="2411"/>
                  </a:lnTo>
                  <a:cubicBezTo>
                    <a:pt x="824" y="2525"/>
                    <a:pt x="1042" y="2587"/>
                    <a:pt x="1264" y="2587"/>
                  </a:cubicBezTo>
                  <a:cubicBezTo>
                    <a:pt x="1266" y="2587"/>
                    <a:pt x="1269" y="2587"/>
                    <a:pt x="1272" y="2587"/>
                  </a:cubicBezTo>
                  <a:cubicBezTo>
                    <a:pt x="1287" y="2588"/>
                    <a:pt x="1302" y="2588"/>
                    <a:pt x="1318" y="2588"/>
                  </a:cubicBezTo>
                  <a:cubicBezTo>
                    <a:pt x="1471" y="2588"/>
                    <a:pt x="1622" y="2550"/>
                    <a:pt x="1757" y="2476"/>
                  </a:cubicBezTo>
                  <a:cubicBezTo>
                    <a:pt x="1914" y="2424"/>
                    <a:pt x="2054" y="2332"/>
                    <a:pt x="2165" y="2208"/>
                  </a:cubicBezTo>
                  <a:cubicBezTo>
                    <a:pt x="2286" y="2094"/>
                    <a:pt x="2375" y="1952"/>
                    <a:pt x="2426" y="1793"/>
                  </a:cubicBezTo>
                  <a:cubicBezTo>
                    <a:pt x="2505" y="1639"/>
                    <a:pt x="2543" y="1467"/>
                    <a:pt x="2534" y="1295"/>
                  </a:cubicBezTo>
                  <a:lnTo>
                    <a:pt x="2489" y="952"/>
                  </a:lnTo>
                  <a:cubicBezTo>
                    <a:pt x="2432" y="735"/>
                    <a:pt x="2321" y="539"/>
                    <a:pt x="2165" y="381"/>
                  </a:cubicBezTo>
                  <a:lnTo>
                    <a:pt x="1908" y="178"/>
                  </a:lnTo>
                  <a:cubicBezTo>
                    <a:pt x="1717" y="62"/>
                    <a:pt x="1495" y="2"/>
                    <a:pt x="1270" y="2"/>
                  </a:cubicBezTo>
                  <a:cubicBezTo>
                    <a:pt x="1255" y="1"/>
                    <a:pt x="1239" y="1"/>
                    <a:pt x="12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6"/>
            <p:cNvSpPr/>
            <p:nvPr/>
          </p:nvSpPr>
          <p:spPr>
            <a:xfrm>
              <a:off x="6917150" y="1021275"/>
              <a:ext cx="50100" cy="50975"/>
            </a:xfrm>
            <a:custGeom>
              <a:avLst/>
              <a:gdLst/>
              <a:ahLst/>
              <a:cxnLst/>
              <a:rect l="l" t="t" r="r" b="b"/>
              <a:pathLst>
                <a:path w="2004" h="2039" extrusionOk="0">
                  <a:moveTo>
                    <a:pt x="1002" y="0"/>
                  </a:moveTo>
                  <a:cubicBezTo>
                    <a:pt x="738" y="13"/>
                    <a:pt x="489" y="118"/>
                    <a:pt x="297" y="298"/>
                  </a:cubicBezTo>
                  <a:cubicBezTo>
                    <a:pt x="202" y="389"/>
                    <a:pt x="132" y="502"/>
                    <a:pt x="93" y="627"/>
                  </a:cubicBezTo>
                  <a:cubicBezTo>
                    <a:pt x="29" y="748"/>
                    <a:pt x="0" y="883"/>
                    <a:pt x="6" y="1019"/>
                  </a:cubicBezTo>
                  <a:lnTo>
                    <a:pt x="42" y="1290"/>
                  </a:lnTo>
                  <a:cubicBezTo>
                    <a:pt x="87" y="1458"/>
                    <a:pt x="176" y="1614"/>
                    <a:pt x="299" y="1739"/>
                  </a:cubicBezTo>
                  <a:lnTo>
                    <a:pt x="499" y="1899"/>
                  </a:lnTo>
                  <a:cubicBezTo>
                    <a:pt x="652" y="1990"/>
                    <a:pt x="825" y="2038"/>
                    <a:pt x="1002" y="2038"/>
                  </a:cubicBezTo>
                  <a:cubicBezTo>
                    <a:pt x="1013" y="2038"/>
                    <a:pt x="1024" y="2038"/>
                    <a:pt x="1034" y="2038"/>
                  </a:cubicBezTo>
                  <a:cubicBezTo>
                    <a:pt x="1157" y="2038"/>
                    <a:pt x="1278" y="2008"/>
                    <a:pt x="1385" y="1950"/>
                  </a:cubicBezTo>
                  <a:cubicBezTo>
                    <a:pt x="1509" y="1910"/>
                    <a:pt x="1620" y="1837"/>
                    <a:pt x="1707" y="1739"/>
                  </a:cubicBezTo>
                  <a:cubicBezTo>
                    <a:pt x="1802" y="1650"/>
                    <a:pt x="1872" y="1538"/>
                    <a:pt x="1913" y="1412"/>
                  </a:cubicBezTo>
                  <a:cubicBezTo>
                    <a:pt x="1975" y="1291"/>
                    <a:pt x="2004" y="1156"/>
                    <a:pt x="1998" y="1020"/>
                  </a:cubicBezTo>
                  <a:lnTo>
                    <a:pt x="1962" y="749"/>
                  </a:lnTo>
                  <a:cubicBezTo>
                    <a:pt x="1917" y="579"/>
                    <a:pt x="1828" y="425"/>
                    <a:pt x="1705" y="300"/>
                  </a:cubicBezTo>
                  <a:lnTo>
                    <a:pt x="1505" y="140"/>
                  </a:lnTo>
                  <a:cubicBezTo>
                    <a:pt x="1352" y="49"/>
                    <a:pt x="1179" y="0"/>
                    <a:pt x="10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6"/>
            <p:cNvSpPr/>
            <p:nvPr/>
          </p:nvSpPr>
          <p:spPr>
            <a:xfrm>
              <a:off x="7104925" y="1042100"/>
              <a:ext cx="53850" cy="55050"/>
            </a:xfrm>
            <a:custGeom>
              <a:avLst/>
              <a:gdLst/>
              <a:ahLst/>
              <a:cxnLst/>
              <a:rect l="l" t="t" r="r" b="b"/>
              <a:pathLst>
                <a:path w="2154" h="2202" extrusionOk="0">
                  <a:moveTo>
                    <a:pt x="1076" y="1"/>
                  </a:moveTo>
                  <a:cubicBezTo>
                    <a:pt x="1028" y="1"/>
                    <a:pt x="980" y="7"/>
                    <a:pt x="933" y="20"/>
                  </a:cubicBezTo>
                  <a:cubicBezTo>
                    <a:pt x="838" y="20"/>
                    <a:pt x="744" y="46"/>
                    <a:pt x="662" y="95"/>
                  </a:cubicBezTo>
                  <a:cubicBezTo>
                    <a:pt x="571" y="121"/>
                    <a:pt x="490" y="170"/>
                    <a:pt x="424" y="236"/>
                  </a:cubicBezTo>
                  <a:cubicBezTo>
                    <a:pt x="345" y="285"/>
                    <a:pt x="279" y="353"/>
                    <a:pt x="231" y="435"/>
                  </a:cubicBezTo>
                  <a:cubicBezTo>
                    <a:pt x="137" y="540"/>
                    <a:pt x="71" y="670"/>
                    <a:pt x="39" y="808"/>
                  </a:cubicBezTo>
                  <a:lnTo>
                    <a:pt x="0" y="1101"/>
                  </a:lnTo>
                  <a:lnTo>
                    <a:pt x="39" y="1394"/>
                  </a:lnTo>
                  <a:lnTo>
                    <a:pt x="147" y="1656"/>
                  </a:lnTo>
                  <a:lnTo>
                    <a:pt x="315" y="1879"/>
                  </a:lnTo>
                  <a:cubicBezTo>
                    <a:pt x="387" y="1937"/>
                    <a:pt x="460" y="1993"/>
                    <a:pt x="532" y="2051"/>
                  </a:cubicBezTo>
                  <a:cubicBezTo>
                    <a:pt x="652" y="2130"/>
                    <a:pt x="790" y="2175"/>
                    <a:pt x="933" y="2182"/>
                  </a:cubicBezTo>
                  <a:cubicBezTo>
                    <a:pt x="980" y="2195"/>
                    <a:pt x="1028" y="2201"/>
                    <a:pt x="1075" y="2201"/>
                  </a:cubicBezTo>
                  <a:cubicBezTo>
                    <a:pt x="1123" y="2201"/>
                    <a:pt x="1171" y="2195"/>
                    <a:pt x="1218" y="2182"/>
                  </a:cubicBezTo>
                  <a:cubicBezTo>
                    <a:pt x="1361" y="2175"/>
                    <a:pt x="1499" y="2130"/>
                    <a:pt x="1619" y="2051"/>
                  </a:cubicBezTo>
                  <a:lnTo>
                    <a:pt x="1623" y="2049"/>
                  </a:lnTo>
                  <a:cubicBezTo>
                    <a:pt x="1746" y="1982"/>
                    <a:pt x="1849" y="1885"/>
                    <a:pt x="1923" y="1767"/>
                  </a:cubicBezTo>
                  <a:cubicBezTo>
                    <a:pt x="2018" y="1662"/>
                    <a:pt x="2084" y="1533"/>
                    <a:pt x="2114" y="1395"/>
                  </a:cubicBezTo>
                  <a:lnTo>
                    <a:pt x="2153" y="1104"/>
                  </a:lnTo>
                  <a:cubicBezTo>
                    <a:pt x="2153" y="909"/>
                    <a:pt x="2103" y="719"/>
                    <a:pt x="2008" y="551"/>
                  </a:cubicBezTo>
                  <a:lnTo>
                    <a:pt x="2005" y="545"/>
                  </a:lnTo>
                  <a:cubicBezTo>
                    <a:pt x="1949" y="471"/>
                    <a:pt x="1893" y="396"/>
                    <a:pt x="1836" y="323"/>
                  </a:cubicBezTo>
                  <a:lnTo>
                    <a:pt x="1619" y="151"/>
                  </a:lnTo>
                  <a:cubicBezTo>
                    <a:pt x="1499" y="72"/>
                    <a:pt x="1362" y="26"/>
                    <a:pt x="1220" y="20"/>
                  </a:cubicBezTo>
                  <a:cubicBezTo>
                    <a:pt x="1173" y="7"/>
                    <a:pt x="1124" y="1"/>
                    <a:pt x="10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6"/>
            <p:cNvSpPr/>
            <p:nvPr/>
          </p:nvSpPr>
          <p:spPr>
            <a:xfrm>
              <a:off x="6997950" y="1104275"/>
              <a:ext cx="59775" cy="60500"/>
            </a:xfrm>
            <a:custGeom>
              <a:avLst/>
              <a:gdLst/>
              <a:ahLst/>
              <a:cxnLst/>
              <a:rect l="l" t="t" r="r" b="b"/>
              <a:pathLst>
                <a:path w="2391" h="2420" extrusionOk="0">
                  <a:moveTo>
                    <a:pt x="1150" y="1"/>
                  </a:moveTo>
                  <a:cubicBezTo>
                    <a:pt x="1006" y="1"/>
                    <a:pt x="864" y="37"/>
                    <a:pt x="737" y="106"/>
                  </a:cubicBezTo>
                  <a:cubicBezTo>
                    <a:pt x="592" y="153"/>
                    <a:pt x="461" y="240"/>
                    <a:pt x="358" y="353"/>
                  </a:cubicBezTo>
                  <a:cubicBezTo>
                    <a:pt x="214" y="502"/>
                    <a:pt x="110" y="685"/>
                    <a:pt x="57" y="884"/>
                  </a:cubicBezTo>
                  <a:cubicBezTo>
                    <a:pt x="1" y="1094"/>
                    <a:pt x="1" y="1315"/>
                    <a:pt x="57" y="1524"/>
                  </a:cubicBezTo>
                  <a:cubicBezTo>
                    <a:pt x="110" y="1724"/>
                    <a:pt x="214" y="1905"/>
                    <a:pt x="358" y="2054"/>
                  </a:cubicBezTo>
                  <a:cubicBezTo>
                    <a:pt x="370" y="2064"/>
                    <a:pt x="587" y="2238"/>
                    <a:pt x="600" y="2246"/>
                  </a:cubicBezTo>
                  <a:lnTo>
                    <a:pt x="608" y="2248"/>
                  </a:lnTo>
                  <a:cubicBezTo>
                    <a:pt x="701" y="2295"/>
                    <a:pt x="796" y="2336"/>
                    <a:pt x="894" y="2372"/>
                  </a:cubicBezTo>
                  <a:cubicBezTo>
                    <a:pt x="899" y="2374"/>
                    <a:pt x="904" y="2375"/>
                    <a:pt x="909" y="2377"/>
                  </a:cubicBezTo>
                  <a:cubicBezTo>
                    <a:pt x="1012" y="2397"/>
                    <a:pt x="1118" y="2411"/>
                    <a:pt x="1224" y="2420"/>
                  </a:cubicBezTo>
                  <a:lnTo>
                    <a:pt x="1250" y="2420"/>
                  </a:lnTo>
                  <a:cubicBezTo>
                    <a:pt x="1360" y="2413"/>
                    <a:pt x="1466" y="2398"/>
                    <a:pt x="1573" y="2375"/>
                  </a:cubicBezTo>
                  <a:cubicBezTo>
                    <a:pt x="1757" y="2322"/>
                    <a:pt x="1926" y="2222"/>
                    <a:pt x="2060" y="2084"/>
                  </a:cubicBezTo>
                  <a:cubicBezTo>
                    <a:pt x="2165" y="1985"/>
                    <a:pt x="2245" y="1859"/>
                    <a:pt x="2288" y="1721"/>
                  </a:cubicBezTo>
                  <a:cubicBezTo>
                    <a:pt x="2357" y="1587"/>
                    <a:pt x="2390" y="1437"/>
                    <a:pt x="2383" y="1286"/>
                  </a:cubicBezTo>
                  <a:cubicBezTo>
                    <a:pt x="2381" y="1178"/>
                    <a:pt x="2366" y="1070"/>
                    <a:pt x="2335" y="964"/>
                  </a:cubicBezTo>
                  <a:cubicBezTo>
                    <a:pt x="2268" y="634"/>
                    <a:pt x="2072" y="338"/>
                    <a:pt x="1783" y="166"/>
                  </a:cubicBezTo>
                  <a:cubicBezTo>
                    <a:pt x="1605" y="58"/>
                    <a:pt x="1399" y="2"/>
                    <a:pt x="1190" y="2"/>
                  </a:cubicBezTo>
                  <a:cubicBezTo>
                    <a:pt x="1177" y="1"/>
                    <a:pt x="1163" y="1"/>
                    <a:pt x="1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6"/>
            <p:cNvSpPr/>
            <p:nvPr/>
          </p:nvSpPr>
          <p:spPr>
            <a:xfrm>
              <a:off x="6926075" y="1221700"/>
              <a:ext cx="43725" cy="44475"/>
            </a:xfrm>
            <a:custGeom>
              <a:avLst/>
              <a:gdLst/>
              <a:ahLst/>
              <a:cxnLst/>
              <a:rect l="l" t="t" r="r" b="b"/>
              <a:pathLst>
                <a:path w="1749" h="1779" extrusionOk="0">
                  <a:moveTo>
                    <a:pt x="845" y="1"/>
                  </a:moveTo>
                  <a:cubicBezTo>
                    <a:pt x="739" y="1"/>
                    <a:pt x="635" y="28"/>
                    <a:pt x="541" y="78"/>
                  </a:cubicBezTo>
                  <a:cubicBezTo>
                    <a:pt x="433" y="114"/>
                    <a:pt x="337" y="177"/>
                    <a:pt x="262" y="262"/>
                  </a:cubicBezTo>
                  <a:cubicBezTo>
                    <a:pt x="178" y="340"/>
                    <a:pt x="116" y="438"/>
                    <a:pt x="82" y="547"/>
                  </a:cubicBezTo>
                  <a:cubicBezTo>
                    <a:pt x="27" y="653"/>
                    <a:pt x="1" y="771"/>
                    <a:pt x="7" y="890"/>
                  </a:cubicBezTo>
                  <a:cubicBezTo>
                    <a:pt x="17" y="968"/>
                    <a:pt x="27" y="1047"/>
                    <a:pt x="38" y="1125"/>
                  </a:cubicBezTo>
                  <a:cubicBezTo>
                    <a:pt x="77" y="1274"/>
                    <a:pt x="154" y="1408"/>
                    <a:pt x="262" y="1517"/>
                  </a:cubicBezTo>
                  <a:lnTo>
                    <a:pt x="437" y="1657"/>
                  </a:lnTo>
                  <a:cubicBezTo>
                    <a:pt x="569" y="1736"/>
                    <a:pt x="720" y="1778"/>
                    <a:pt x="876" y="1778"/>
                  </a:cubicBezTo>
                  <a:cubicBezTo>
                    <a:pt x="886" y="1779"/>
                    <a:pt x="896" y="1779"/>
                    <a:pt x="906" y="1779"/>
                  </a:cubicBezTo>
                  <a:cubicBezTo>
                    <a:pt x="1011" y="1779"/>
                    <a:pt x="1117" y="1752"/>
                    <a:pt x="1210" y="1702"/>
                  </a:cubicBezTo>
                  <a:cubicBezTo>
                    <a:pt x="1317" y="1666"/>
                    <a:pt x="1413" y="1602"/>
                    <a:pt x="1489" y="1517"/>
                  </a:cubicBezTo>
                  <a:cubicBezTo>
                    <a:pt x="1573" y="1439"/>
                    <a:pt x="1635" y="1341"/>
                    <a:pt x="1670" y="1232"/>
                  </a:cubicBezTo>
                  <a:cubicBezTo>
                    <a:pt x="1723" y="1127"/>
                    <a:pt x="1749" y="1009"/>
                    <a:pt x="1745" y="890"/>
                  </a:cubicBezTo>
                  <a:lnTo>
                    <a:pt x="1713" y="654"/>
                  </a:lnTo>
                  <a:cubicBezTo>
                    <a:pt x="1674" y="506"/>
                    <a:pt x="1596" y="370"/>
                    <a:pt x="1489" y="262"/>
                  </a:cubicBezTo>
                  <a:lnTo>
                    <a:pt x="1314" y="122"/>
                  </a:lnTo>
                  <a:cubicBezTo>
                    <a:pt x="1181" y="43"/>
                    <a:pt x="1030" y="1"/>
                    <a:pt x="876" y="1"/>
                  </a:cubicBezTo>
                  <a:cubicBezTo>
                    <a:pt x="865" y="1"/>
                    <a:pt x="855" y="1"/>
                    <a:pt x="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6"/>
            <p:cNvSpPr/>
            <p:nvPr/>
          </p:nvSpPr>
          <p:spPr>
            <a:xfrm>
              <a:off x="7072900" y="1246750"/>
              <a:ext cx="45700" cy="46475"/>
            </a:xfrm>
            <a:custGeom>
              <a:avLst/>
              <a:gdLst/>
              <a:ahLst/>
              <a:cxnLst/>
              <a:rect l="l" t="t" r="r" b="b"/>
              <a:pathLst>
                <a:path w="1828" h="1859" extrusionOk="0">
                  <a:moveTo>
                    <a:pt x="883" y="0"/>
                  </a:moveTo>
                  <a:cubicBezTo>
                    <a:pt x="771" y="0"/>
                    <a:pt x="661" y="29"/>
                    <a:pt x="564" y="82"/>
                  </a:cubicBezTo>
                  <a:cubicBezTo>
                    <a:pt x="451" y="119"/>
                    <a:pt x="350" y="185"/>
                    <a:pt x="271" y="273"/>
                  </a:cubicBezTo>
                  <a:cubicBezTo>
                    <a:pt x="185" y="355"/>
                    <a:pt x="120" y="458"/>
                    <a:pt x="84" y="571"/>
                  </a:cubicBezTo>
                  <a:cubicBezTo>
                    <a:pt x="26" y="682"/>
                    <a:pt x="0" y="806"/>
                    <a:pt x="6" y="930"/>
                  </a:cubicBezTo>
                  <a:lnTo>
                    <a:pt x="38" y="1177"/>
                  </a:lnTo>
                  <a:cubicBezTo>
                    <a:pt x="80" y="1331"/>
                    <a:pt x="160" y="1472"/>
                    <a:pt x="273" y="1586"/>
                  </a:cubicBezTo>
                  <a:lnTo>
                    <a:pt x="456" y="1732"/>
                  </a:lnTo>
                  <a:cubicBezTo>
                    <a:pt x="594" y="1815"/>
                    <a:pt x="753" y="1858"/>
                    <a:pt x="914" y="1858"/>
                  </a:cubicBezTo>
                  <a:cubicBezTo>
                    <a:pt x="922" y="1859"/>
                    <a:pt x="930" y="1859"/>
                    <a:pt x="939" y="1859"/>
                  </a:cubicBezTo>
                  <a:cubicBezTo>
                    <a:pt x="1051" y="1859"/>
                    <a:pt x="1163" y="1831"/>
                    <a:pt x="1264" y="1778"/>
                  </a:cubicBezTo>
                  <a:cubicBezTo>
                    <a:pt x="1377" y="1740"/>
                    <a:pt x="1477" y="1674"/>
                    <a:pt x="1557" y="1586"/>
                  </a:cubicBezTo>
                  <a:cubicBezTo>
                    <a:pt x="1643" y="1504"/>
                    <a:pt x="1708" y="1402"/>
                    <a:pt x="1744" y="1288"/>
                  </a:cubicBezTo>
                  <a:cubicBezTo>
                    <a:pt x="1800" y="1177"/>
                    <a:pt x="1828" y="1053"/>
                    <a:pt x="1822" y="929"/>
                  </a:cubicBezTo>
                  <a:lnTo>
                    <a:pt x="1790" y="682"/>
                  </a:lnTo>
                  <a:cubicBezTo>
                    <a:pt x="1748" y="528"/>
                    <a:pt x="1668" y="387"/>
                    <a:pt x="1555" y="273"/>
                  </a:cubicBezTo>
                  <a:lnTo>
                    <a:pt x="1372" y="128"/>
                  </a:lnTo>
                  <a:cubicBezTo>
                    <a:pt x="1232" y="44"/>
                    <a:pt x="1074" y="1"/>
                    <a:pt x="914" y="1"/>
                  </a:cubicBezTo>
                  <a:cubicBezTo>
                    <a:pt x="904" y="0"/>
                    <a:pt x="893" y="0"/>
                    <a:pt x="8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6"/>
            <p:cNvSpPr/>
            <p:nvPr/>
          </p:nvSpPr>
          <p:spPr>
            <a:xfrm>
              <a:off x="7157300" y="1163800"/>
              <a:ext cx="61000" cy="61925"/>
            </a:xfrm>
            <a:custGeom>
              <a:avLst/>
              <a:gdLst/>
              <a:ahLst/>
              <a:cxnLst/>
              <a:rect l="l" t="t" r="r" b="b"/>
              <a:pathLst>
                <a:path w="2440" h="2477" extrusionOk="0">
                  <a:moveTo>
                    <a:pt x="1254" y="1"/>
                  </a:moveTo>
                  <a:cubicBezTo>
                    <a:pt x="1241" y="1"/>
                    <a:pt x="1228" y="1"/>
                    <a:pt x="1216" y="1"/>
                  </a:cubicBezTo>
                  <a:lnTo>
                    <a:pt x="893" y="46"/>
                  </a:lnTo>
                  <a:lnTo>
                    <a:pt x="603" y="173"/>
                  </a:lnTo>
                  <a:cubicBezTo>
                    <a:pt x="521" y="238"/>
                    <a:pt x="439" y="301"/>
                    <a:pt x="357" y="366"/>
                  </a:cubicBezTo>
                  <a:lnTo>
                    <a:pt x="168" y="618"/>
                  </a:lnTo>
                  <a:cubicBezTo>
                    <a:pt x="126" y="718"/>
                    <a:pt x="86" y="817"/>
                    <a:pt x="45" y="915"/>
                  </a:cubicBezTo>
                  <a:cubicBezTo>
                    <a:pt x="31" y="1026"/>
                    <a:pt x="15" y="1136"/>
                    <a:pt x="1" y="1245"/>
                  </a:cubicBezTo>
                  <a:cubicBezTo>
                    <a:pt x="17" y="1356"/>
                    <a:pt x="31" y="1466"/>
                    <a:pt x="45" y="1577"/>
                  </a:cubicBezTo>
                  <a:cubicBezTo>
                    <a:pt x="80" y="1732"/>
                    <a:pt x="155" y="1878"/>
                    <a:pt x="262" y="1999"/>
                  </a:cubicBezTo>
                  <a:cubicBezTo>
                    <a:pt x="315" y="2090"/>
                    <a:pt x="390" y="2166"/>
                    <a:pt x="481" y="2221"/>
                  </a:cubicBezTo>
                  <a:cubicBezTo>
                    <a:pt x="554" y="2297"/>
                    <a:pt x="646" y="2352"/>
                    <a:pt x="749" y="2381"/>
                  </a:cubicBezTo>
                  <a:cubicBezTo>
                    <a:pt x="898" y="2445"/>
                    <a:pt x="1057" y="2477"/>
                    <a:pt x="1216" y="2477"/>
                  </a:cubicBezTo>
                  <a:cubicBezTo>
                    <a:pt x="1376" y="2477"/>
                    <a:pt x="1535" y="2445"/>
                    <a:pt x="1684" y="2381"/>
                  </a:cubicBezTo>
                  <a:cubicBezTo>
                    <a:pt x="1785" y="2352"/>
                    <a:pt x="1878" y="2297"/>
                    <a:pt x="1952" y="2221"/>
                  </a:cubicBezTo>
                  <a:cubicBezTo>
                    <a:pt x="2043" y="2166"/>
                    <a:pt x="2118" y="2090"/>
                    <a:pt x="2170" y="1999"/>
                  </a:cubicBezTo>
                  <a:cubicBezTo>
                    <a:pt x="2276" y="1878"/>
                    <a:pt x="2351" y="1732"/>
                    <a:pt x="2387" y="1577"/>
                  </a:cubicBezTo>
                  <a:cubicBezTo>
                    <a:pt x="2406" y="1520"/>
                    <a:pt x="2413" y="1463"/>
                    <a:pt x="2410" y="1404"/>
                  </a:cubicBezTo>
                  <a:cubicBezTo>
                    <a:pt x="2432" y="1350"/>
                    <a:pt x="2439" y="1291"/>
                    <a:pt x="2432" y="1234"/>
                  </a:cubicBezTo>
                  <a:cubicBezTo>
                    <a:pt x="2417" y="1124"/>
                    <a:pt x="2404" y="1015"/>
                    <a:pt x="2390" y="905"/>
                  </a:cubicBezTo>
                  <a:cubicBezTo>
                    <a:pt x="2354" y="751"/>
                    <a:pt x="2281" y="607"/>
                    <a:pt x="2175" y="489"/>
                  </a:cubicBezTo>
                  <a:cubicBezTo>
                    <a:pt x="2122" y="398"/>
                    <a:pt x="2049" y="321"/>
                    <a:pt x="1959" y="268"/>
                  </a:cubicBezTo>
                  <a:cubicBezTo>
                    <a:pt x="1925" y="226"/>
                    <a:pt x="1883" y="192"/>
                    <a:pt x="1834" y="170"/>
                  </a:cubicBezTo>
                  <a:lnTo>
                    <a:pt x="1546" y="46"/>
                  </a:lnTo>
                  <a:cubicBezTo>
                    <a:pt x="1451" y="16"/>
                    <a:pt x="1353" y="1"/>
                    <a:pt x="12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6"/>
            <p:cNvSpPr/>
            <p:nvPr/>
          </p:nvSpPr>
          <p:spPr>
            <a:xfrm>
              <a:off x="7166525" y="1312950"/>
              <a:ext cx="35475" cy="36100"/>
            </a:xfrm>
            <a:custGeom>
              <a:avLst/>
              <a:gdLst/>
              <a:ahLst/>
              <a:cxnLst/>
              <a:rect l="l" t="t" r="r" b="b"/>
              <a:pathLst>
                <a:path w="1419" h="1444" extrusionOk="0">
                  <a:moveTo>
                    <a:pt x="686" y="1"/>
                  </a:moveTo>
                  <a:cubicBezTo>
                    <a:pt x="600" y="1"/>
                    <a:pt x="515" y="23"/>
                    <a:pt x="439" y="63"/>
                  </a:cubicBezTo>
                  <a:cubicBezTo>
                    <a:pt x="351" y="92"/>
                    <a:pt x="273" y="144"/>
                    <a:pt x="212" y="212"/>
                  </a:cubicBezTo>
                  <a:cubicBezTo>
                    <a:pt x="145" y="275"/>
                    <a:pt x="94" y="356"/>
                    <a:pt x="67" y="444"/>
                  </a:cubicBezTo>
                  <a:cubicBezTo>
                    <a:pt x="22" y="530"/>
                    <a:pt x="1" y="626"/>
                    <a:pt x="6" y="722"/>
                  </a:cubicBezTo>
                  <a:cubicBezTo>
                    <a:pt x="14" y="785"/>
                    <a:pt x="22" y="850"/>
                    <a:pt x="31" y="914"/>
                  </a:cubicBezTo>
                  <a:cubicBezTo>
                    <a:pt x="63" y="1033"/>
                    <a:pt x="125" y="1143"/>
                    <a:pt x="211" y="1232"/>
                  </a:cubicBezTo>
                  <a:lnTo>
                    <a:pt x="354" y="1345"/>
                  </a:lnTo>
                  <a:cubicBezTo>
                    <a:pt x="462" y="1408"/>
                    <a:pt x="584" y="1443"/>
                    <a:pt x="710" y="1443"/>
                  </a:cubicBezTo>
                  <a:cubicBezTo>
                    <a:pt x="718" y="1443"/>
                    <a:pt x="725" y="1443"/>
                    <a:pt x="733" y="1443"/>
                  </a:cubicBezTo>
                  <a:cubicBezTo>
                    <a:pt x="819" y="1443"/>
                    <a:pt x="904" y="1422"/>
                    <a:pt x="981" y="1381"/>
                  </a:cubicBezTo>
                  <a:cubicBezTo>
                    <a:pt x="1068" y="1352"/>
                    <a:pt x="1146" y="1300"/>
                    <a:pt x="1208" y="1232"/>
                  </a:cubicBezTo>
                  <a:cubicBezTo>
                    <a:pt x="1276" y="1167"/>
                    <a:pt x="1326" y="1088"/>
                    <a:pt x="1354" y="999"/>
                  </a:cubicBezTo>
                  <a:cubicBezTo>
                    <a:pt x="1398" y="914"/>
                    <a:pt x="1419" y="817"/>
                    <a:pt x="1414" y="721"/>
                  </a:cubicBezTo>
                  <a:cubicBezTo>
                    <a:pt x="1406" y="657"/>
                    <a:pt x="1398" y="594"/>
                    <a:pt x="1390" y="530"/>
                  </a:cubicBezTo>
                  <a:cubicBezTo>
                    <a:pt x="1358" y="411"/>
                    <a:pt x="1295" y="301"/>
                    <a:pt x="1208" y="212"/>
                  </a:cubicBezTo>
                  <a:lnTo>
                    <a:pt x="1066" y="100"/>
                  </a:lnTo>
                  <a:cubicBezTo>
                    <a:pt x="959" y="35"/>
                    <a:pt x="835" y="2"/>
                    <a:pt x="710" y="2"/>
                  </a:cubicBezTo>
                  <a:cubicBezTo>
                    <a:pt x="702" y="1"/>
                    <a:pt x="694" y="1"/>
                    <a:pt x="6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/>
          <p:nvPr/>
        </p:nvSpPr>
        <p:spPr>
          <a:xfrm>
            <a:off x="6633775" y="-31"/>
            <a:ext cx="2509881" cy="1506733"/>
          </a:xfrm>
          <a:custGeom>
            <a:avLst/>
            <a:gdLst/>
            <a:ahLst/>
            <a:cxnLst/>
            <a:rect l="l" t="t" r="r" b="b"/>
            <a:pathLst>
              <a:path w="53035" h="31838" extrusionOk="0">
                <a:moveTo>
                  <a:pt x="59" y="0"/>
                </a:moveTo>
                <a:cubicBezTo>
                  <a:pt x="174" y="1745"/>
                  <a:pt x="30" y="3670"/>
                  <a:pt x="23" y="5325"/>
                </a:cubicBezTo>
                <a:cubicBezTo>
                  <a:pt x="1" y="10356"/>
                  <a:pt x="2936" y="15283"/>
                  <a:pt x="7312" y="17557"/>
                </a:cubicBezTo>
                <a:cubicBezTo>
                  <a:pt x="9699" y="18798"/>
                  <a:pt x="12276" y="19244"/>
                  <a:pt x="14927" y="19244"/>
                </a:cubicBezTo>
                <a:cubicBezTo>
                  <a:pt x="18829" y="19244"/>
                  <a:pt x="22892" y="18278"/>
                  <a:pt x="26750" y="17463"/>
                </a:cubicBezTo>
                <a:cubicBezTo>
                  <a:pt x="29365" y="16910"/>
                  <a:pt x="32163" y="16487"/>
                  <a:pt x="34884" y="16487"/>
                </a:cubicBezTo>
                <a:cubicBezTo>
                  <a:pt x="38905" y="16487"/>
                  <a:pt x="42759" y="17411"/>
                  <a:pt x="45611" y="20207"/>
                </a:cubicBezTo>
                <a:cubicBezTo>
                  <a:pt x="48890" y="23422"/>
                  <a:pt x="50011" y="28401"/>
                  <a:pt x="53034" y="31838"/>
                </a:cubicBezTo>
                <a:lnTo>
                  <a:pt x="5303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6044591" y="3558325"/>
            <a:ext cx="3099193" cy="1584984"/>
          </a:xfrm>
          <a:custGeom>
            <a:avLst/>
            <a:gdLst/>
            <a:ahLst/>
            <a:cxnLst/>
            <a:rect l="l" t="t" r="r" b="b"/>
            <a:pathLst>
              <a:path w="66517" h="34018" extrusionOk="0">
                <a:moveTo>
                  <a:pt x="49069" y="0"/>
                </a:moveTo>
                <a:cubicBezTo>
                  <a:pt x="48942" y="0"/>
                  <a:pt x="48816" y="2"/>
                  <a:pt x="48689" y="4"/>
                </a:cubicBezTo>
                <a:cubicBezTo>
                  <a:pt x="42760" y="113"/>
                  <a:pt x="36563" y="3376"/>
                  <a:pt x="34445" y="9057"/>
                </a:cubicBezTo>
                <a:cubicBezTo>
                  <a:pt x="32579" y="14059"/>
                  <a:pt x="33743" y="20649"/>
                  <a:pt x="29674" y="24005"/>
                </a:cubicBezTo>
                <a:cubicBezTo>
                  <a:pt x="28250" y="25180"/>
                  <a:pt x="26646" y="25619"/>
                  <a:pt x="24932" y="25619"/>
                </a:cubicBezTo>
                <a:cubicBezTo>
                  <a:pt x="19848" y="25619"/>
                  <a:pt x="13797" y="21752"/>
                  <a:pt x="8610" y="21752"/>
                </a:cubicBezTo>
                <a:cubicBezTo>
                  <a:pt x="7003" y="21752"/>
                  <a:pt x="5479" y="22123"/>
                  <a:pt x="4093" y="23094"/>
                </a:cubicBezTo>
                <a:cubicBezTo>
                  <a:pt x="757" y="25432"/>
                  <a:pt x="376" y="29664"/>
                  <a:pt x="0" y="34018"/>
                </a:cubicBezTo>
                <a:lnTo>
                  <a:pt x="66515" y="34018"/>
                </a:lnTo>
                <a:lnTo>
                  <a:pt x="66516" y="5858"/>
                </a:lnTo>
                <a:cubicBezTo>
                  <a:pt x="66175" y="5666"/>
                  <a:pt x="65838" y="5476"/>
                  <a:pt x="65503" y="5288"/>
                </a:cubicBezTo>
                <a:cubicBezTo>
                  <a:pt x="60412" y="2430"/>
                  <a:pt x="54862" y="0"/>
                  <a:pt x="490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5207301" y="4466207"/>
            <a:ext cx="2549728" cy="677082"/>
          </a:xfrm>
          <a:custGeom>
            <a:avLst/>
            <a:gdLst/>
            <a:ahLst/>
            <a:cxnLst/>
            <a:rect l="l" t="t" r="r" b="b"/>
            <a:pathLst>
              <a:path w="54724" h="14532" extrusionOk="0">
                <a:moveTo>
                  <a:pt x="25234" y="0"/>
                </a:moveTo>
                <a:cubicBezTo>
                  <a:pt x="24731" y="0"/>
                  <a:pt x="24228" y="18"/>
                  <a:pt x="23724" y="56"/>
                </a:cubicBezTo>
                <a:cubicBezTo>
                  <a:pt x="14831" y="722"/>
                  <a:pt x="8767" y="7638"/>
                  <a:pt x="2155" y="12919"/>
                </a:cubicBezTo>
                <a:cubicBezTo>
                  <a:pt x="1449" y="13483"/>
                  <a:pt x="731" y="14020"/>
                  <a:pt x="1" y="14532"/>
                </a:cubicBezTo>
                <a:lnTo>
                  <a:pt x="1338" y="14532"/>
                </a:lnTo>
                <a:cubicBezTo>
                  <a:pt x="7745" y="9783"/>
                  <a:pt x="13182" y="3007"/>
                  <a:pt x="21188" y="1262"/>
                </a:cubicBezTo>
                <a:cubicBezTo>
                  <a:pt x="22593" y="956"/>
                  <a:pt x="23985" y="815"/>
                  <a:pt x="25362" y="815"/>
                </a:cubicBezTo>
                <a:cubicBezTo>
                  <a:pt x="33751" y="815"/>
                  <a:pt x="41541" y="6061"/>
                  <a:pt x="48044" y="11105"/>
                </a:cubicBezTo>
                <a:cubicBezTo>
                  <a:pt x="49632" y="12335"/>
                  <a:pt x="51247" y="13520"/>
                  <a:pt x="52969" y="14532"/>
                </a:cubicBezTo>
                <a:lnTo>
                  <a:pt x="54723" y="14532"/>
                </a:lnTo>
                <a:cubicBezTo>
                  <a:pt x="52870" y="13570"/>
                  <a:pt x="51135" y="12415"/>
                  <a:pt x="49457" y="11145"/>
                </a:cubicBezTo>
                <a:cubicBezTo>
                  <a:pt x="47451" y="9625"/>
                  <a:pt x="45502" y="8035"/>
                  <a:pt x="43421" y="6623"/>
                </a:cubicBezTo>
                <a:cubicBezTo>
                  <a:pt x="41399" y="5251"/>
                  <a:pt x="39289" y="4007"/>
                  <a:pt x="37086" y="2967"/>
                </a:cubicBezTo>
                <a:cubicBezTo>
                  <a:pt x="33377" y="1216"/>
                  <a:pt x="29335" y="0"/>
                  <a:pt x="2523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7313611" y="-125"/>
            <a:ext cx="1830058" cy="3010012"/>
          </a:xfrm>
          <a:custGeom>
            <a:avLst/>
            <a:gdLst/>
            <a:ahLst/>
            <a:cxnLst/>
            <a:rect l="l" t="t" r="r" b="b"/>
            <a:pathLst>
              <a:path w="38670" h="63603" extrusionOk="0">
                <a:moveTo>
                  <a:pt x="1113" y="1"/>
                </a:moveTo>
                <a:lnTo>
                  <a:pt x="754" y="2"/>
                </a:lnTo>
                <a:cubicBezTo>
                  <a:pt x="1" y="4214"/>
                  <a:pt x="1407" y="8829"/>
                  <a:pt x="4706" y="11609"/>
                </a:cubicBezTo>
                <a:cubicBezTo>
                  <a:pt x="7023" y="13561"/>
                  <a:pt x="9861" y="14671"/>
                  <a:pt x="12519" y="16027"/>
                </a:cubicBezTo>
                <a:cubicBezTo>
                  <a:pt x="15216" y="17405"/>
                  <a:pt x="17815" y="19144"/>
                  <a:pt x="19081" y="22068"/>
                </a:cubicBezTo>
                <a:cubicBezTo>
                  <a:pt x="20532" y="25421"/>
                  <a:pt x="20130" y="29306"/>
                  <a:pt x="19896" y="32860"/>
                </a:cubicBezTo>
                <a:cubicBezTo>
                  <a:pt x="19646" y="36678"/>
                  <a:pt x="19784" y="40530"/>
                  <a:pt x="20591" y="44275"/>
                </a:cubicBezTo>
                <a:cubicBezTo>
                  <a:pt x="21358" y="47831"/>
                  <a:pt x="22771" y="51234"/>
                  <a:pt x="24943" y="54129"/>
                </a:cubicBezTo>
                <a:cubicBezTo>
                  <a:pt x="26808" y="56615"/>
                  <a:pt x="29152" y="58681"/>
                  <a:pt x="31755" y="60318"/>
                </a:cubicBezTo>
                <a:cubicBezTo>
                  <a:pt x="33921" y="61680"/>
                  <a:pt x="36251" y="62761"/>
                  <a:pt x="38669" y="63603"/>
                </a:cubicBezTo>
                <a:lnTo>
                  <a:pt x="38669" y="62693"/>
                </a:lnTo>
                <a:cubicBezTo>
                  <a:pt x="37091" y="62136"/>
                  <a:pt x="35549" y="61476"/>
                  <a:pt x="34068" y="60689"/>
                </a:cubicBezTo>
                <a:cubicBezTo>
                  <a:pt x="31380" y="59262"/>
                  <a:pt x="28894" y="57429"/>
                  <a:pt x="26841" y="55141"/>
                </a:cubicBezTo>
                <a:cubicBezTo>
                  <a:pt x="24560" y="52600"/>
                  <a:pt x="22928" y="49548"/>
                  <a:pt x="21943" y="46252"/>
                </a:cubicBezTo>
                <a:cubicBezTo>
                  <a:pt x="20866" y="42649"/>
                  <a:pt x="20526" y="38864"/>
                  <a:pt x="20572" y="35110"/>
                </a:cubicBezTo>
                <a:cubicBezTo>
                  <a:pt x="20617" y="31527"/>
                  <a:pt x="21120" y="27848"/>
                  <a:pt x="20419" y="24303"/>
                </a:cubicBezTo>
                <a:cubicBezTo>
                  <a:pt x="20094" y="22659"/>
                  <a:pt x="19457" y="21088"/>
                  <a:pt x="18448" y="19759"/>
                </a:cubicBezTo>
                <a:cubicBezTo>
                  <a:pt x="17583" y="18619"/>
                  <a:pt x="16485" y="17696"/>
                  <a:pt x="15302" y="16922"/>
                </a:cubicBezTo>
                <a:cubicBezTo>
                  <a:pt x="12818" y="15301"/>
                  <a:pt x="10006" y="14311"/>
                  <a:pt x="7445" y="12833"/>
                </a:cubicBezTo>
                <a:cubicBezTo>
                  <a:pt x="6169" y="12097"/>
                  <a:pt x="4939" y="11237"/>
                  <a:pt x="3931" y="10139"/>
                </a:cubicBezTo>
                <a:cubicBezTo>
                  <a:pt x="2904" y="9020"/>
                  <a:pt x="2126" y="7661"/>
                  <a:pt x="1631" y="6213"/>
                </a:cubicBezTo>
                <a:cubicBezTo>
                  <a:pt x="955" y="4240"/>
                  <a:pt x="766" y="2070"/>
                  <a:pt x="11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"/>
          <p:cNvSpPr/>
          <p:nvPr/>
        </p:nvSpPr>
        <p:spPr>
          <a:xfrm>
            <a:off x="8194399" y="4066033"/>
            <a:ext cx="120488" cy="92486"/>
          </a:xfrm>
          <a:custGeom>
            <a:avLst/>
            <a:gdLst/>
            <a:ahLst/>
            <a:cxnLst/>
            <a:rect l="l" t="t" r="r" b="b"/>
            <a:pathLst>
              <a:path w="2586" h="1985" extrusionOk="0">
                <a:moveTo>
                  <a:pt x="1617" y="0"/>
                </a:moveTo>
                <a:cubicBezTo>
                  <a:pt x="1561" y="0"/>
                  <a:pt x="1505" y="4"/>
                  <a:pt x="1449" y="7"/>
                </a:cubicBezTo>
                <a:cubicBezTo>
                  <a:pt x="1348" y="12"/>
                  <a:pt x="1244" y="14"/>
                  <a:pt x="1147" y="43"/>
                </a:cubicBezTo>
                <a:cubicBezTo>
                  <a:pt x="1052" y="72"/>
                  <a:pt x="960" y="120"/>
                  <a:pt x="871" y="160"/>
                </a:cubicBezTo>
                <a:cubicBezTo>
                  <a:pt x="816" y="184"/>
                  <a:pt x="763" y="209"/>
                  <a:pt x="708" y="233"/>
                </a:cubicBezTo>
                <a:cubicBezTo>
                  <a:pt x="595" y="285"/>
                  <a:pt x="499" y="370"/>
                  <a:pt x="408" y="455"/>
                </a:cubicBezTo>
                <a:lnTo>
                  <a:pt x="299" y="559"/>
                </a:lnTo>
                <a:cubicBezTo>
                  <a:pt x="139" y="709"/>
                  <a:pt x="0" y="951"/>
                  <a:pt x="25" y="1180"/>
                </a:cubicBezTo>
                <a:lnTo>
                  <a:pt x="28" y="1162"/>
                </a:lnTo>
                <a:lnTo>
                  <a:pt x="28" y="1162"/>
                </a:lnTo>
                <a:cubicBezTo>
                  <a:pt x="19" y="1268"/>
                  <a:pt x="33" y="1376"/>
                  <a:pt x="72" y="1477"/>
                </a:cubicBezTo>
                <a:cubicBezTo>
                  <a:pt x="89" y="1508"/>
                  <a:pt x="107" y="1538"/>
                  <a:pt x="128" y="1568"/>
                </a:cubicBezTo>
                <a:lnTo>
                  <a:pt x="128" y="1568"/>
                </a:lnTo>
                <a:cubicBezTo>
                  <a:pt x="129" y="1570"/>
                  <a:pt x="132" y="1573"/>
                  <a:pt x="133" y="1575"/>
                </a:cubicBezTo>
                <a:cubicBezTo>
                  <a:pt x="160" y="1620"/>
                  <a:pt x="192" y="1660"/>
                  <a:pt x="228" y="1698"/>
                </a:cubicBezTo>
                <a:cubicBezTo>
                  <a:pt x="280" y="1758"/>
                  <a:pt x="340" y="1813"/>
                  <a:pt x="408" y="1858"/>
                </a:cubicBezTo>
                <a:cubicBezTo>
                  <a:pt x="534" y="1940"/>
                  <a:pt x="683" y="1958"/>
                  <a:pt x="827" y="1971"/>
                </a:cubicBezTo>
                <a:cubicBezTo>
                  <a:pt x="884" y="1976"/>
                  <a:pt x="940" y="1979"/>
                  <a:pt x="996" y="1983"/>
                </a:cubicBezTo>
                <a:cubicBezTo>
                  <a:pt x="1016" y="1984"/>
                  <a:pt x="1035" y="1985"/>
                  <a:pt x="1054" y="1985"/>
                </a:cubicBezTo>
                <a:cubicBezTo>
                  <a:pt x="1224" y="1985"/>
                  <a:pt x="1388" y="1942"/>
                  <a:pt x="1551" y="1896"/>
                </a:cubicBezTo>
                <a:cubicBezTo>
                  <a:pt x="1673" y="1863"/>
                  <a:pt x="1803" y="1814"/>
                  <a:pt x="1905" y="1738"/>
                </a:cubicBezTo>
                <a:cubicBezTo>
                  <a:pt x="1953" y="1702"/>
                  <a:pt x="2001" y="1666"/>
                  <a:pt x="2048" y="1630"/>
                </a:cubicBezTo>
                <a:cubicBezTo>
                  <a:pt x="2142" y="1558"/>
                  <a:pt x="2228" y="1493"/>
                  <a:pt x="2300" y="1399"/>
                </a:cubicBezTo>
                <a:cubicBezTo>
                  <a:pt x="2403" y="1268"/>
                  <a:pt x="2515" y="1147"/>
                  <a:pt x="2552" y="976"/>
                </a:cubicBezTo>
                <a:cubicBezTo>
                  <a:pt x="2586" y="850"/>
                  <a:pt x="2586" y="718"/>
                  <a:pt x="2552" y="592"/>
                </a:cubicBezTo>
                <a:cubicBezTo>
                  <a:pt x="2521" y="471"/>
                  <a:pt x="2459" y="362"/>
                  <a:pt x="2371" y="272"/>
                </a:cubicBezTo>
                <a:cubicBezTo>
                  <a:pt x="2263" y="184"/>
                  <a:pt x="2171" y="111"/>
                  <a:pt x="2038" y="71"/>
                </a:cubicBezTo>
                <a:cubicBezTo>
                  <a:pt x="2015" y="63"/>
                  <a:pt x="1990" y="59"/>
                  <a:pt x="1966" y="53"/>
                </a:cubicBezTo>
                <a:cubicBezTo>
                  <a:pt x="1852" y="27"/>
                  <a:pt x="1734" y="0"/>
                  <a:pt x="16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6"/>
          <p:cNvSpPr/>
          <p:nvPr/>
        </p:nvSpPr>
        <p:spPr>
          <a:xfrm>
            <a:off x="8086354" y="4276953"/>
            <a:ext cx="138240" cy="117180"/>
          </a:xfrm>
          <a:custGeom>
            <a:avLst/>
            <a:gdLst/>
            <a:ahLst/>
            <a:cxnLst/>
            <a:rect l="l" t="t" r="r" b="b"/>
            <a:pathLst>
              <a:path w="2967" h="2515" extrusionOk="0">
                <a:moveTo>
                  <a:pt x="1770" y="1"/>
                </a:moveTo>
                <a:cubicBezTo>
                  <a:pt x="1629" y="1"/>
                  <a:pt x="1582" y="17"/>
                  <a:pt x="1482" y="59"/>
                </a:cubicBezTo>
                <a:cubicBezTo>
                  <a:pt x="1390" y="96"/>
                  <a:pt x="1295" y="128"/>
                  <a:pt x="1201" y="162"/>
                </a:cubicBezTo>
                <a:cubicBezTo>
                  <a:pt x="1021" y="229"/>
                  <a:pt x="874" y="319"/>
                  <a:pt x="715" y="420"/>
                </a:cubicBezTo>
                <a:cubicBezTo>
                  <a:pt x="603" y="492"/>
                  <a:pt x="495" y="577"/>
                  <a:pt x="410" y="684"/>
                </a:cubicBezTo>
                <a:cubicBezTo>
                  <a:pt x="351" y="759"/>
                  <a:pt x="282" y="840"/>
                  <a:pt x="233" y="923"/>
                </a:cubicBezTo>
                <a:cubicBezTo>
                  <a:pt x="214" y="956"/>
                  <a:pt x="197" y="991"/>
                  <a:pt x="182" y="1027"/>
                </a:cubicBezTo>
                <a:cubicBezTo>
                  <a:pt x="175" y="1038"/>
                  <a:pt x="165" y="1049"/>
                  <a:pt x="159" y="1060"/>
                </a:cubicBezTo>
                <a:cubicBezTo>
                  <a:pt x="110" y="1147"/>
                  <a:pt x="76" y="1240"/>
                  <a:pt x="57" y="1338"/>
                </a:cubicBezTo>
                <a:cubicBezTo>
                  <a:pt x="27" y="1416"/>
                  <a:pt x="12" y="1500"/>
                  <a:pt x="11" y="1583"/>
                </a:cubicBezTo>
                <a:cubicBezTo>
                  <a:pt x="1" y="1709"/>
                  <a:pt x="27" y="1835"/>
                  <a:pt x="83" y="1948"/>
                </a:cubicBezTo>
                <a:cubicBezTo>
                  <a:pt x="112" y="2010"/>
                  <a:pt x="171" y="2072"/>
                  <a:pt x="217" y="2119"/>
                </a:cubicBezTo>
                <a:cubicBezTo>
                  <a:pt x="216" y="2119"/>
                  <a:pt x="216" y="2118"/>
                  <a:pt x="215" y="2117"/>
                </a:cubicBezTo>
                <a:lnTo>
                  <a:pt x="215" y="2117"/>
                </a:lnTo>
                <a:cubicBezTo>
                  <a:pt x="259" y="2165"/>
                  <a:pt x="307" y="2207"/>
                  <a:pt x="361" y="2239"/>
                </a:cubicBezTo>
                <a:cubicBezTo>
                  <a:pt x="472" y="2327"/>
                  <a:pt x="600" y="2389"/>
                  <a:pt x="737" y="2419"/>
                </a:cubicBezTo>
                <a:cubicBezTo>
                  <a:pt x="897" y="2490"/>
                  <a:pt x="917" y="2493"/>
                  <a:pt x="1146" y="2510"/>
                </a:cubicBezTo>
                <a:cubicBezTo>
                  <a:pt x="1178" y="2513"/>
                  <a:pt x="1210" y="2514"/>
                  <a:pt x="1242" y="2514"/>
                </a:cubicBezTo>
                <a:cubicBezTo>
                  <a:pt x="1343" y="2514"/>
                  <a:pt x="1443" y="2499"/>
                  <a:pt x="1540" y="2469"/>
                </a:cubicBezTo>
                <a:cubicBezTo>
                  <a:pt x="1672" y="2426"/>
                  <a:pt x="1802" y="2374"/>
                  <a:pt x="1929" y="2318"/>
                </a:cubicBezTo>
                <a:cubicBezTo>
                  <a:pt x="2067" y="2272"/>
                  <a:pt x="2191" y="2190"/>
                  <a:pt x="2289" y="2080"/>
                </a:cubicBezTo>
                <a:lnTo>
                  <a:pt x="2314" y="2060"/>
                </a:lnTo>
                <a:cubicBezTo>
                  <a:pt x="2334" y="2044"/>
                  <a:pt x="2354" y="2027"/>
                  <a:pt x="2374" y="2011"/>
                </a:cubicBezTo>
                <a:cubicBezTo>
                  <a:pt x="2410" y="1979"/>
                  <a:pt x="2446" y="1949"/>
                  <a:pt x="2482" y="1918"/>
                </a:cubicBezTo>
                <a:cubicBezTo>
                  <a:pt x="2837" y="1603"/>
                  <a:pt x="2966" y="1095"/>
                  <a:pt x="2785" y="651"/>
                </a:cubicBezTo>
                <a:cubicBezTo>
                  <a:pt x="2664" y="358"/>
                  <a:pt x="2413" y="126"/>
                  <a:pt x="2110" y="40"/>
                </a:cubicBezTo>
                <a:cubicBezTo>
                  <a:pt x="2011" y="17"/>
                  <a:pt x="1909" y="4"/>
                  <a:pt x="1806" y="1"/>
                </a:cubicBezTo>
                <a:cubicBezTo>
                  <a:pt x="1793" y="1"/>
                  <a:pt x="1781" y="1"/>
                  <a:pt x="177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6"/>
          <p:cNvSpPr/>
          <p:nvPr/>
        </p:nvSpPr>
        <p:spPr>
          <a:xfrm>
            <a:off x="8086774" y="4350614"/>
            <a:ext cx="186" cy="978"/>
          </a:xfrm>
          <a:custGeom>
            <a:avLst/>
            <a:gdLst/>
            <a:ahLst/>
            <a:cxnLst/>
            <a:rect l="l" t="t" r="r" b="b"/>
            <a:pathLst>
              <a:path w="4" h="21" extrusionOk="0">
                <a:moveTo>
                  <a:pt x="3" y="1"/>
                </a:moveTo>
                <a:lnTo>
                  <a:pt x="2" y="11"/>
                </a:lnTo>
                <a:lnTo>
                  <a:pt x="2" y="11"/>
                </a:lnTo>
                <a:cubicBezTo>
                  <a:pt x="2" y="8"/>
                  <a:pt x="3" y="5"/>
                  <a:pt x="3" y="2"/>
                </a:cubicBezTo>
                <a:lnTo>
                  <a:pt x="3" y="1"/>
                </a:lnTo>
                <a:close/>
                <a:moveTo>
                  <a:pt x="2" y="11"/>
                </a:moveTo>
                <a:cubicBezTo>
                  <a:pt x="1" y="14"/>
                  <a:pt x="0" y="17"/>
                  <a:pt x="0" y="21"/>
                </a:cubicBezTo>
                <a:lnTo>
                  <a:pt x="2" y="11"/>
                </a:lnTo>
                <a:close/>
              </a:path>
            </a:pathLst>
          </a:custGeom>
          <a:solidFill>
            <a:srgbClr val="FDD6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6"/>
          <p:cNvSpPr/>
          <p:nvPr/>
        </p:nvSpPr>
        <p:spPr>
          <a:xfrm>
            <a:off x="8086914" y="4342414"/>
            <a:ext cx="1025" cy="8247"/>
          </a:xfrm>
          <a:custGeom>
            <a:avLst/>
            <a:gdLst/>
            <a:ahLst/>
            <a:cxnLst/>
            <a:rect l="l" t="t" r="r" b="b"/>
            <a:pathLst>
              <a:path w="22" h="177" extrusionOk="0">
                <a:moveTo>
                  <a:pt x="22" y="1"/>
                </a:moveTo>
                <a:cubicBezTo>
                  <a:pt x="10" y="59"/>
                  <a:pt x="3" y="118"/>
                  <a:pt x="0" y="177"/>
                </a:cubicBezTo>
                <a:cubicBezTo>
                  <a:pt x="7" y="118"/>
                  <a:pt x="15" y="60"/>
                  <a:pt x="22" y="1"/>
                </a:cubicBezTo>
                <a:close/>
              </a:path>
            </a:pathLst>
          </a:custGeom>
          <a:solidFill>
            <a:srgbClr val="FDD6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6"/>
          <p:cNvSpPr/>
          <p:nvPr/>
        </p:nvSpPr>
        <p:spPr>
          <a:xfrm>
            <a:off x="8384678" y="4415329"/>
            <a:ext cx="127058" cy="105299"/>
          </a:xfrm>
          <a:custGeom>
            <a:avLst/>
            <a:gdLst/>
            <a:ahLst/>
            <a:cxnLst/>
            <a:rect l="l" t="t" r="r" b="b"/>
            <a:pathLst>
              <a:path w="2727" h="2260" extrusionOk="0">
                <a:moveTo>
                  <a:pt x="1519" y="1"/>
                </a:moveTo>
                <a:cubicBezTo>
                  <a:pt x="1471" y="1"/>
                  <a:pt x="1423" y="4"/>
                  <a:pt x="1375" y="11"/>
                </a:cubicBezTo>
                <a:cubicBezTo>
                  <a:pt x="1286" y="23"/>
                  <a:pt x="1189" y="31"/>
                  <a:pt x="1100" y="56"/>
                </a:cubicBezTo>
                <a:cubicBezTo>
                  <a:pt x="913" y="105"/>
                  <a:pt x="761" y="204"/>
                  <a:pt x="614" y="322"/>
                </a:cubicBezTo>
                <a:lnTo>
                  <a:pt x="656" y="288"/>
                </a:lnTo>
                <a:lnTo>
                  <a:pt x="656" y="288"/>
                </a:lnTo>
                <a:cubicBezTo>
                  <a:pt x="607" y="327"/>
                  <a:pt x="557" y="364"/>
                  <a:pt x="506" y="400"/>
                </a:cubicBezTo>
                <a:cubicBezTo>
                  <a:pt x="326" y="530"/>
                  <a:pt x="202" y="654"/>
                  <a:pt x="117" y="863"/>
                </a:cubicBezTo>
                <a:cubicBezTo>
                  <a:pt x="45" y="1039"/>
                  <a:pt x="0" y="1259"/>
                  <a:pt x="61" y="1449"/>
                </a:cubicBezTo>
                <a:lnTo>
                  <a:pt x="68" y="1461"/>
                </a:lnTo>
                <a:cubicBezTo>
                  <a:pt x="68" y="1468"/>
                  <a:pt x="70" y="1474"/>
                  <a:pt x="70" y="1480"/>
                </a:cubicBezTo>
                <a:cubicBezTo>
                  <a:pt x="113" y="1637"/>
                  <a:pt x="193" y="1781"/>
                  <a:pt x="307" y="1897"/>
                </a:cubicBezTo>
                <a:cubicBezTo>
                  <a:pt x="420" y="2013"/>
                  <a:pt x="561" y="2098"/>
                  <a:pt x="715" y="2141"/>
                </a:cubicBezTo>
                <a:cubicBezTo>
                  <a:pt x="895" y="2195"/>
                  <a:pt x="1113" y="2259"/>
                  <a:pt x="1298" y="2259"/>
                </a:cubicBezTo>
                <a:cubicBezTo>
                  <a:pt x="1304" y="2259"/>
                  <a:pt x="1310" y="2259"/>
                  <a:pt x="1316" y="2259"/>
                </a:cubicBezTo>
                <a:cubicBezTo>
                  <a:pt x="1776" y="2248"/>
                  <a:pt x="2323" y="1988"/>
                  <a:pt x="2505" y="1528"/>
                </a:cubicBezTo>
                <a:cubicBezTo>
                  <a:pt x="2577" y="1431"/>
                  <a:pt x="2643" y="1328"/>
                  <a:pt x="2676" y="1206"/>
                </a:cubicBezTo>
                <a:cubicBezTo>
                  <a:pt x="2727" y="1011"/>
                  <a:pt x="2711" y="804"/>
                  <a:pt x="2633" y="618"/>
                </a:cubicBezTo>
                <a:cubicBezTo>
                  <a:pt x="2505" y="306"/>
                  <a:pt x="2234" y="125"/>
                  <a:pt x="1916" y="79"/>
                </a:cubicBezTo>
                <a:cubicBezTo>
                  <a:pt x="1790" y="28"/>
                  <a:pt x="1655" y="1"/>
                  <a:pt x="151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6"/>
          <p:cNvSpPr/>
          <p:nvPr/>
        </p:nvSpPr>
        <p:spPr>
          <a:xfrm>
            <a:off x="8043304" y="4600531"/>
            <a:ext cx="135631" cy="94956"/>
          </a:xfrm>
          <a:custGeom>
            <a:avLst/>
            <a:gdLst/>
            <a:ahLst/>
            <a:cxnLst/>
            <a:rect l="l" t="t" r="r" b="b"/>
            <a:pathLst>
              <a:path w="2911" h="2038" extrusionOk="0">
                <a:moveTo>
                  <a:pt x="1984" y="13"/>
                </a:moveTo>
                <a:cubicBezTo>
                  <a:pt x="1978" y="13"/>
                  <a:pt x="1972" y="14"/>
                  <a:pt x="1967" y="15"/>
                </a:cubicBezTo>
                <a:lnTo>
                  <a:pt x="1967" y="15"/>
                </a:lnTo>
                <a:cubicBezTo>
                  <a:pt x="1972" y="14"/>
                  <a:pt x="1978" y="13"/>
                  <a:pt x="1984" y="13"/>
                </a:cubicBezTo>
                <a:close/>
                <a:moveTo>
                  <a:pt x="2151" y="1"/>
                </a:moveTo>
                <a:cubicBezTo>
                  <a:pt x="2095" y="1"/>
                  <a:pt x="2039" y="6"/>
                  <a:pt x="1984" y="13"/>
                </a:cubicBezTo>
                <a:lnTo>
                  <a:pt x="1984" y="13"/>
                </a:lnTo>
                <a:cubicBezTo>
                  <a:pt x="1988" y="12"/>
                  <a:pt x="1992" y="11"/>
                  <a:pt x="1997" y="11"/>
                </a:cubicBezTo>
                <a:lnTo>
                  <a:pt x="1997" y="11"/>
                </a:lnTo>
                <a:lnTo>
                  <a:pt x="1966" y="15"/>
                </a:lnTo>
                <a:lnTo>
                  <a:pt x="1966" y="15"/>
                </a:lnTo>
                <a:cubicBezTo>
                  <a:pt x="1966" y="15"/>
                  <a:pt x="1967" y="15"/>
                  <a:pt x="1967" y="15"/>
                </a:cubicBezTo>
                <a:lnTo>
                  <a:pt x="1967" y="15"/>
                </a:lnTo>
                <a:cubicBezTo>
                  <a:pt x="1966" y="15"/>
                  <a:pt x="1966" y="15"/>
                  <a:pt x="1965" y="15"/>
                </a:cubicBezTo>
                <a:lnTo>
                  <a:pt x="1966" y="15"/>
                </a:lnTo>
                <a:lnTo>
                  <a:pt x="1966" y="15"/>
                </a:lnTo>
                <a:cubicBezTo>
                  <a:pt x="1951" y="16"/>
                  <a:pt x="1936" y="18"/>
                  <a:pt x="1920" y="21"/>
                </a:cubicBezTo>
                <a:cubicBezTo>
                  <a:pt x="1873" y="11"/>
                  <a:pt x="1825" y="3"/>
                  <a:pt x="1776" y="2"/>
                </a:cubicBezTo>
                <a:cubicBezTo>
                  <a:pt x="1770" y="2"/>
                  <a:pt x="1763" y="2"/>
                  <a:pt x="1757" y="2"/>
                </a:cubicBezTo>
                <a:cubicBezTo>
                  <a:pt x="1657" y="2"/>
                  <a:pt x="1559" y="22"/>
                  <a:pt x="1461" y="38"/>
                </a:cubicBezTo>
                <a:cubicBezTo>
                  <a:pt x="1374" y="54"/>
                  <a:pt x="1291" y="75"/>
                  <a:pt x="1208" y="106"/>
                </a:cubicBezTo>
                <a:cubicBezTo>
                  <a:pt x="1164" y="121"/>
                  <a:pt x="1118" y="136"/>
                  <a:pt x="1074" y="152"/>
                </a:cubicBezTo>
                <a:cubicBezTo>
                  <a:pt x="890" y="217"/>
                  <a:pt x="772" y="279"/>
                  <a:pt x="623" y="411"/>
                </a:cubicBezTo>
                <a:cubicBezTo>
                  <a:pt x="564" y="464"/>
                  <a:pt x="511" y="524"/>
                  <a:pt x="462" y="588"/>
                </a:cubicBezTo>
                <a:cubicBezTo>
                  <a:pt x="436" y="616"/>
                  <a:pt x="407" y="642"/>
                  <a:pt x="383" y="671"/>
                </a:cubicBezTo>
                <a:lnTo>
                  <a:pt x="282" y="805"/>
                </a:lnTo>
                <a:cubicBezTo>
                  <a:pt x="156" y="877"/>
                  <a:pt x="92" y="1031"/>
                  <a:pt x="57" y="1172"/>
                </a:cubicBezTo>
                <a:cubicBezTo>
                  <a:pt x="21" y="1210"/>
                  <a:pt x="1" y="1261"/>
                  <a:pt x="1" y="1313"/>
                </a:cubicBezTo>
                <a:cubicBezTo>
                  <a:pt x="4" y="1391"/>
                  <a:pt x="43" y="1462"/>
                  <a:pt x="106" y="1505"/>
                </a:cubicBezTo>
                <a:cubicBezTo>
                  <a:pt x="188" y="1645"/>
                  <a:pt x="286" y="1737"/>
                  <a:pt x="453" y="1799"/>
                </a:cubicBezTo>
                <a:cubicBezTo>
                  <a:pt x="472" y="1805"/>
                  <a:pt x="489" y="1810"/>
                  <a:pt x="508" y="1816"/>
                </a:cubicBezTo>
                <a:cubicBezTo>
                  <a:pt x="606" y="1874"/>
                  <a:pt x="711" y="1919"/>
                  <a:pt x="819" y="1952"/>
                </a:cubicBezTo>
                <a:cubicBezTo>
                  <a:pt x="889" y="1980"/>
                  <a:pt x="962" y="2001"/>
                  <a:pt x="1036" y="2012"/>
                </a:cubicBezTo>
                <a:cubicBezTo>
                  <a:pt x="1136" y="2026"/>
                  <a:pt x="1224" y="2038"/>
                  <a:pt x="1313" y="2038"/>
                </a:cubicBezTo>
                <a:cubicBezTo>
                  <a:pt x="1402" y="2038"/>
                  <a:pt x="1491" y="2026"/>
                  <a:pt x="1590" y="1993"/>
                </a:cubicBezTo>
                <a:cubicBezTo>
                  <a:pt x="1635" y="1979"/>
                  <a:pt x="1680" y="1963"/>
                  <a:pt x="1724" y="1947"/>
                </a:cubicBezTo>
                <a:cubicBezTo>
                  <a:pt x="1876" y="1893"/>
                  <a:pt x="2026" y="1832"/>
                  <a:pt x="2160" y="1740"/>
                </a:cubicBezTo>
                <a:cubicBezTo>
                  <a:pt x="2246" y="1682"/>
                  <a:pt x="2327" y="1616"/>
                  <a:pt x="2399" y="1542"/>
                </a:cubicBezTo>
                <a:cubicBezTo>
                  <a:pt x="2442" y="1495"/>
                  <a:pt x="2480" y="1444"/>
                  <a:pt x="2513" y="1390"/>
                </a:cubicBezTo>
                <a:cubicBezTo>
                  <a:pt x="2541" y="1364"/>
                  <a:pt x="2572" y="1338"/>
                  <a:pt x="2599" y="1309"/>
                </a:cubicBezTo>
                <a:cubicBezTo>
                  <a:pt x="2797" y="1104"/>
                  <a:pt x="2910" y="825"/>
                  <a:pt x="2833" y="534"/>
                </a:cubicBezTo>
                <a:cubicBezTo>
                  <a:pt x="2769" y="297"/>
                  <a:pt x="2570" y="77"/>
                  <a:pt x="2333" y="21"/>
                </a:cubicBezTo>
                <a:cubicBezTo>
                  <a:pt x="2271" y="6"/>
                  <a:pt x="2211" y="1"/>
                  <a:pt x="21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"/>
          <p:cNvSpPr/>
          <p:nvPr/>
        </p:nvSpPr>
        <p:spPr>
          <a:xfrm>
            <a:off x="7776617" y="4507813"/>
            <a:ext cx="122445" cy="98636"/>
          </a:xfrm>
          <a:custGeom>
            <a:avLst/>
            <a:gdLst/>
            <a:ahLst/>
            <a:cxnLst/>
            <a:rect l="l" t="t" r="r" b="b"/>
            <a:pathLst>
              <a:path w="2628" h="2117" extrusionOk="0">
                <a:moveTo>
                  <a:pt x="1309" y="0"/>
                </a:moveTo>
                <a:cubicBezTo>
                  <a:pt x="1234" y="0"/>
                  <a:pt x="1158" y="9"/>
                  <a:pt x="1066" y="33"/>
                </a:cubicBezTo>
                <a:cubicBezTo>
                  <a:pt x="903" y="78"/>
                  <a:pt x="788" y="152"/>
                  <a:pt x="661" y="248"/>
                </a:cubicBezTo>
                <a:cubicBezTo>
                  <a:pt x="576" y="313"/>
                  <a:pt x="471" y="381"/>
                  <a:pt x="401" y="453"/>
                </a:cubicBezTo>
                <a:cubicBezTo>
                  <a:pt x="357" y="497"/>
                  <a:pt x="319" y="546"/>
                  <a:pt x="286" y="600"/>
                </a:cubicBezTo>
                <a:lnTo>
                  <a:pt x="259" y="627"/>
                </a:lnTo>
                <a:cubicBezTo>
                  <a:pt x="69" y="810"/>
                  <a:pt x="1" y="1109"/>
                  <a:pt x="69" y="1364"/>
                </a:cubicBezTo>
                <a:cubicBezTo>
                  <a:pt x="103" y="1489"/>
                  <a:pt x="168" y="1604"/>
                  <a:pt x="259" y="1696"/>
                </a:cubicBezTo>
                <a:cubicBezTo>
                  <a:pt x="328" y="1764"/>
                  <a:pt x="409" y="1818"/>
                  <a:pt x="498" y="1854"/>
                </a:cubicBezTo>
                <a:cubicBezTo>
                  <a:pt x="725" y="2021"/>
                  <a:pt x="1049" y="2117"/>
                  <a:pt x="1337" y="2117"/>
                </a:cubicBezTo>
                <a:cubicBezTo>
                  <a:pt x="1436" y="2117"/>
                  <a:pt x="1531" y="2105"/>
                  <a:pt x="1616" y="2081"/>
                </a:cubicBezTo>
                <a:cubicBezTo>
                  <a:pt x="1747" y="2045"/>
                  <a:pt x="1906" y="1956"/>
                  <a:pt x="2033" y="1887"/>
                </a:cubicBezTo>
                <a:cubicBezTo>
                  <a:pt x="2419" y="1675"/>
                  <a:pt x="2628" y="1188"/>
                  <a:pt x="2510" y="753"/>
                </a:cubicBezTo>
                <a:cubicBezTo>
                  <a:pt x="2452" y="535"/>
                  <a:pt x="2327" y="368"/>
                  <a:pt x="2158" y="234"/>
                </a:cubicBezTo>
                <a:cubicBezTo>
                  <a:pt x="2066" y="147"/>
                  <a:pt x="1952" y="85"/>
                  <a:pt x="1830" y="57"/>
                </a:cubicBezTo>
                <a:cubicBezTo>
                  <a:pt x="1733" y="41"/>
                  <a:pt x="1636" y="28"/>
                  <a:pt x="1539" y="18"/>
                </a:cubicBezTo>
                <a:cubicBezTo>
                  <a:pt x="1455" y="8"/>
                  <a:pt x="1383" y="0"/>
                  <a:pt x="13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6"/>
          <p:cNvSpPr/>
          <p:nvPr/>
        </p:nvSpPr>
        <p:spPr>
          <a:xfrm>
            <a:off x="7594119" y="4783263"/>
            <a:ext cx="129807" cy="115922"/>
          </a:xfrm>
          <a:custGeom>
            <a:avLst/>
            <a:gdLst/>
            <a:ahLst/>
            <a:cxnLst/>
            <a:rect l="l" t="t" r="r" b="b"/>
            <a:pathLst>
              <a:path w="2786" h="2488" extrusionOk="0">
                <a:moveTo>
                  <a:pt x="1609" y="1"/>
                </a:moveTo>
                <a:cubicBezTo>
                  <a:pt x="1550" y="1"/>
                  <a:pt x="1491" y="7"/>
                  <a:pt x="1432" y="20"/>
                </a:cubicBezTo>
                <a:cubicBezTo>
                  <a:pt x="1418" y="21"/>
                  <a:pt x="1403" y="23"/>
                  <a:pt x="1387" y="24"/>
                </a:cubicBezTo>
                <a:cubicBezTo>
                  <a:pt x="1347" y="21"/>
                  <a:pt x="1308" y="19"/>
                  <a:pt x="1268" y="19"/>
                </a:cubicBezTo>
                <a:cubicBezTo>
                  <a:pt x="1031" y="19"/>
                  <a:pt x="802" y="84"/>
                  <a:pt x="593" y="235"/>
                </a:cubicBezTo>
                <a:cubicBezTo>
                  <a:pt x="432" y="353"/>
                  <a:pt x="276" y="485"/>
                  <a:pt x="174" y="664"/>
                </a:cubicBezTo>
                <a:cubicBezTo>
                  <a:pt x="135" y="761"/>
                  <a:pt x="96" y="856"/>
                  <a:pt x="57" y="951"/>
                </a:cubicBezTo>
                <a:cubicBezTo>
                  <a:pt x="8" y="1105"/>
                  <a:pt x="1" y="1269"/>
                  <a:pt x="36" y="1428"/>
                </a:cubicBezTo>
                <a:cubicBezTo>
                  <a:pt x="36" y="1534"/>
                  <a:pt x="63" y="1638"/>
                  <a:pt x="116" y="1730"/>
                </a:cubicBezTo>
                <a:cubicBezTo>
                  <a:pt x="142" y="1830"/>
                  <a:pt x="194" y="1921"/>
                  <a:pt x="266" y="1994"/>
                </a:cubicBezTo>
                <a:cubicBezTo>
                  <a:pt x="415" y="2193"/>
                  <a:pt x="628" y="2366"/>
                  <a:pt x="873" y="2424"/>
                </a:cubicBezTo>
                <a:cubicBezTo>
                  <a:pt x="892" y="2428"/>
                  <a:pt x="910" y="2432"/>
                  <a:pt x="929" y="2436"/>
                </a:cubicBezTo>
                <a:lnTo>
                  <a:pt x="958" y="2444"/>
                </a:lnTo>
                <a:cubicBezTo>
                  <a:pt x="1049" y="2473"/>
                  <a:pt x="1143" y="2488"/>
                  <a:pt x="1238" y="2488"/>
                </a:cubicBezTo>
                <a:cubicBezTo>
                  <a:pt x="1306" y="2488"/>
                  <a:pt x="1373" y="2480"/>
                  <a:pt x="1439" y="2465"/>
                </a:cubicBezTo>
                <a:cubicBezTo>
                  <a:pt x="1547" y="2465"/>
                  <a:pt x="1652" y="2436"/>
                  <a:pt x="1745" y="2380"/>
                </a:cubicBezTo>
                <a:cubicBezTo>
                  <a:pt x="1825" y="2356"/>
                  <a:pt x="1899" y="2314"/>
                  <a:pt x="1962" y="2259"/>
                </a:cubicBezTo>
                <a:cubicBezTo>
                  <a:pt x="2127" y="2183"/>
                  <a:pt x="2298" y="2098"/>
                  <a:pt x="2421" y="1961"/>
                </a:cubicBezTo>
                <a:cubicBezTo>
                  <a:pt x="2591" y="1772"/>
                  <a:pt x="2707" y="1552"/>
                  <a:pt x="2748" y="1298"/>
                </a:cubicBezTo>
                <a:lnTo>
                  <a:pt x="2779" y="1050"/>
                </a:lnTo>
                <a:cubicBezTo>
                  <a:pt x="2785" y="926"/>
                  <a:pt x="2758" y="802"/>
                  <a:pt x="2702" y="693"/>
                </a:cubicBezTo>
                <a:cubicBezTo>
                  <a:pt x="2621" y="497"/>
                  <a:pt x="2501" y="369"/>
                  <a:pt x="2330" y="247"/>
                </a:cubicBezTo>
                <a:cubicBezTo>
                  <a:pt x="2294" y="222"/>
                  <a:pt x="2259" y="193"/>
                  <a:pt x="2223" y="167"/>
                </a:cubicBezTo>
                <a:cubicBezTo>
                  <a:pt x="2068" y="56"/>
                  <a:pt x="1945" y="41"/>
                  <a:pt x="1776" y="18"/>
                </a:cubicBezTo>
                <a:cubicBezTo>
                  <a:pt x="1721" y="6"/>
                  <a:pt x="1665" y="1"/>
                  <a:pt x="16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"/>
          <p:cNvSpPr/>
          <p:nvPr/>
        </p:nvSpPr>
        <p:spPr>
          <a:xfrm>
            <a:off x="7906606" y="4876539"/>
            <a:ext cx="124495" cy="91508"/>
          </a:xfrm>
          <a:custGeom>
            <a:avLst/>
            <a:gdLst/>
            <a:ahLst/>
            <a:cxnLst/>
            <a:rect l="l" t="t" r="r" b="b"/>
            <a:pathLst>
              <a:path w="2672" h="1964" extrusionOk="0">
                <a:moveTo>
                  <a:pt x="1632" y="0"/>
                </a:moveTo>
                <a:cubicBezTo>
                  <a:pt x="1547" y="0"/>
                  <a:pt x="1463" y="11"/>
                  <a:pt x="1381" y="34"/>
                </a:cubicBezTo>
                <a:cubicBezTo>
                  <a:pt x="1322" y="50"/>
                  <a:pt x="1262" y="67"/>
                  <a:pt x="1201" y="80"/>
                </a:cubicBezTo>
                <a:cubicBezTo>
                  <a:pt x="1072" y="107"/>
                  <a:pt x="948" y="151"/>
                  <a:pt x="829" y="211"/>
                </a:cubicBezTo>
                <a:cubicBezTo>
                  <a:pt x="812" y="220"/>
                  <a:pt x="793" y="228"/>
                  <a:pt x="775" y="237"/>
                </a:cubicBezTo>
                <a:cubicBezTo>
                  <a:pt x="615" y="298"/>
                  <a:pt x="453" y="354"/>
                  <a:pt x="331" y="486"/>
                </a:cubicBezTo>
                <a:cubicBezTo>
                  <a:pt x="256" y="563"/>
                  <a:pt x="191" y="646"/>
                  <a:pt x="136" y="737"/>
                </a:cubicBezTo>
                <a:cubicBezTo>
                  <a:pt x="48" y="844"/>
                  <a:pt x="1" y="978"/>
                  <a:pt x="1" y="1116"/>
                </a:cubicBezTo>
                <a:cubicBezTo>
                  <a:pt x="1" y="1303"/>
                  <a:pt x="83" y="1461"/>
                  <a:pt x="211" y="1579"/>
                </a:cubicBezTo>
                <a:cubicBezTo>
                  <a:pt x="360" y="1770"/>
                  <a:pt x="577" y="1907"/>
                  <a:pt x="812" y="1939"/>
                </a:cubicBezTo>
                <a:cubicBezTo>
                  <a:pt x="925" y="1955"/>
                  <a:pt x="1038" y="1963"/>
                  <a:pt x="1152" y="1963"/>
                </a:cubicBezTo>
                <a:cubicBezTo>
                  <a:pt x="1178" y="1963"/>
                  <a:pt x="1204" y="1963"/>
                  <a:pt x="1230" y="1962"/>
                </a:cubicBezTo>
                <a:cubicBezTo>
                  <a:pt x="1351" y="1956"/>
                  <a:pt x="1479" y="1945"/>
                  <a:pt x="1595" y="1906"/>
                </a:cubicBezTo>
                <a:cubicBezTo>
                  <a:pt x="1707" y="1865"/>
                  <a:pt x="1818" y="1816"/>
                  <a:pt x="1925" y="1760"/>
                </a:cubicBezTo>
                <a:cubicBezTo>
                  <a:pt x="1975" y="1734"/>
                  <a:pt x="2027" y="1710"/>
                  <a:pt x="2075" y="1680"/>
                </a:cubicBezTo>
                <a:cubicBezTo>
                  <a:pt x="2201" y="1602"/>
                  <a:pt x="2335" y="1481"/>
                  <a:pt x="2403" y="1348"/>
                </a:cubicBezTo>
                <a:cubicBezTo>
                  <a:pt x="2422" y="1315"/>
                  <a:pt x="2439" y="1276"/>
                  <a:pt x="2456" y="1236"/>
                </a:cubicBezTo>
                <a:cubicBezTo>
                  <a:pt x="2477" y="1205"/>
                  <a:pt x="2495" y="1172"/>
                  <a:pt x="2511" y="1139"/>
                </a:cubicBezTo>
                <a:cubicBezTo>
                  <a:pt x="2559" y="1018"/>
                  <a:pt x="2579" y="887"/>
                  <a:pt x="2567" y="757"/>
                </a:cubicBezTo>
                <a:cubicBezTo>
                  <a:pt x="2570" y="750"/>
                  <a:pt x="2575" y="743"/>
                  <a:pt x="2577" y="736"/>
                </a:cubicBezTo>
                <a:cubicBezTo>
                  <a:pt x="2671" y="476"/>
                  <a:pt x="2464" y="197"/>
                  <a:pt x="2219" y="148"/>
                </a:cubicBezTo>
                <a:cubicBezTo>
                  <a:pt x="2151" y="100"/>
                  <a:pt x="2076" y="64"/>
                  <a:pt x="1998" y="41"/>
                </a:cubicBezTo>
                <a:cubicBezTo>
                  <a:pt x="1933" y="24"/>
                  <a:pt x="1867" y="15"/>
                  <a:pt x="1801" y="15"/>
                </a:cubicBezTo>
                <a:cubicBezTo>
                  <a:pt x="1745" y="5"/>
                  <a:pt x="1688" y="0"/>
                  <a:pt x="16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6"/>
          <p:cNvSpPr/>
          <p:nvPr/>
        </p:nvSpPr>
        <p:spPr>
          <a:xfrm>
            <a:off x="8356071" y="4719991"/>
            <a:ext cx="120908" cy="112428"/>
          </a:xfrm>
          <a:custGeom>
            <a:avLst/>
            <a:gdLst/>
            <a:ahLst/>
            <a:cxnLst/>
            <a:rect l="l" t="t" r="r" b="b"/>
            <a:pathLst>
              <a:path w="2595" h="2413" extrusionOk="0">
                <a:moveTo>
                  <a:pt x="1468" y="0"/>
                </a:moveTo>
                <a:cubicBezTo>
                  <a:pt x="1349" y="0"/>
                  <a:pt x="1235" y="20"/>
                  <a:pt x="1100" y="43"/>
                </a:cubicBezTo>
                <a:cubicBezTo>
                  <a:pt x="927" y="75"/>
                  <a:pt x="799" y="98"/>
                  <a:pt x="632" y="198"/>
                </a:cubicBezTo>
                <a:cubicBezTo>
                  <a:pt x="413" y="329"/>
                  <a:pt x="264" y="526"/>
                  <a:pt x="149" y="749"/>
                </a:cubicBezTo>
                <a:cubicBezTo>
                  <a:pt x="55" y="914"/>
                  <a:pt x="6" y="1101"/>
                  <a:pt x="6" y="1290"/>
                </a:cubicBezTo>
                <a:cubicBezTo>
                  <a:pt x="0" y="1433"/>
                  <a:pt x="31" y="1575"/>
                  <a:pt x="97" y="1702"/>
                </a:cubicBezTo>
                <a:cubicBezTo>
                  <a:pt x="137" y="1833"/>
                  <a:pt x="212" y="1951"/>
                  <a:pt x="313" y="2046"/>
                </a:cubicBezTo>
                <a:cubicBezTo>
                  <a:pt x="439" y="2176"/>
                  <a:pt x="597" y="2271"/>
                  <a:pt x="773" y="2320"/>
                </a:cubicBezTo>
                <a:cubicBezTo>
                  <a:pt x="922" y="2379"/>
                  <a:pt x="1076" y="2412"/>
                  <a:pt x="1232" y="2412"/>
                </a:cubicBezTo>
                <a:cubicBezTo>
                  <a:pt x="1329" y="2412"/>
                  <a:pt x="1427" y="2400"/>
                  <a:pt x="1525" y="2372"/>
                </a:cubicBezTo>
                <a:cubicBezTo>
                  <a:pt x="1694" y="2325"/>
                  <a:pt x="1823" y="2238"/>
                  <a:pt x="1966" y="2149"/>
                </a:cubicBezTo>
                <a:cubicBezTo>
                  <a:pt x="2237" y="1980"/>
                  <a:pt x="2473" y="1724"/>
                  <a:pt x="2537" y="1392"/>
                </a:cubicBezTo>
                <a:cubicBezTo>
                  <a:pt x="2541" y="1369"/>
                  <a:pt x="2545" y="1346"/>
                  <a:pt x="2550" y="1322"/>
                </a:cubicBezTo>
                <a:cubicBezTo>
                  <a:pt x="2587" y="1111"/>
                  <a:pt x="2594" y="984"/>
                  <a:pt x="2545" y="774"/>
                </a:cubicBezTo>
                <a:lnTo>
                  <a:pt x="2545" y="806"/>
                </a:lnTo>
                <a:cubicBezTo>
                  <a:pt x="2540" y="768"/>
                  <a:pt x="2531" y="732"/>
                  <a:pt x="2519" y="696"/>
                </a:cubicBezTo>
                <a:cubicBezTo>
                  <a:pt x="2502" y="660"/>
                  <a:pt x="2482" y="627"/>
                  <a:pt x="2459" y="595"/>
                </a:cubicBezTo>
                <a:lnTo>
                  <a:pt x="2459" y="595"/>
                </a:lnTo>
                <a:lnTo>
                  <a:pt x="2483" y="621"/>
                </a:lnTo>
                <a:cubicBezTo>
                  <a:pt x="2388" y="438"/>
                  <a:pt x="2270" y="347"/>
                  <a:pt x="2115" y="225"/>
                </a:cubicBezTo>
                <a:lnTo>
                  <a:pt x="2054" y="177"/>
                </a:lnTo>
                <a:cubicBezTo>
                  <a:pt x="1960" y="105"/>
                  <a:pt x="1848" y="66"/>
                  <a:pt x="1737" y="36"/>
                </a:cubicBezTo>
                <a:cubicBezTo>
                  <a:pt x="1639" y="10"/>
                  <a:pt x="1552" y="0"/>
                  <a:pt x="14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6"/>
          <p:cNvSpPr/>
          <p:nvPr/>
        </p:nvSpPr>
        <p:spPr>
          <a:xfrm>
            <a:off x="7806604" y="250323"/>
            <a:ext cx="1059134" cy="397246"/>
          </a:xfrm>
          <a:custGeom>
            <a:avLst/>
            <a:gdLst/>
            <a:ahLst/>
            <a:cxnLst/>
            <a:rect l="l" t="t" r="r" b="b"/>
            <a:pathLst>
              <a:path w="22380" h="8394" extrusionOk="0">
                <a:moveTo>
                  <a:pt x="12706" y="4143"/>
                </a:moveTo>
                <a:lnTo>
                  <a:pt x="12706" y="4143"/>
                </a:lnTo>
                <a:cubicBezTo>
                  <a:pt x="12813" y="5027"/>
                  <a:pt x="12654" y="6011"/>
                  <a:pt x="12105" y="6710"/>
                </a:cubicBezTo>
                <a:cubicBezTo>
                  <a:pt x="11901" y="6972"/>
                  <a:pt x="11499" y="7347"/>
                  <a:pt x="11125" y="7347"/>
                </a:cubicBezTo>
                <a:cubicBezTo>
                  <a:pt x="11048" y="7347"/>
                  <a:pt x="10972" y="7331"/>
                  <a:pt x="10899" y="7295"/>
                </a:cubicBezTo>
                <a:cubicBezTo>
                  <a:pt x="10314" y="7004"/>
                  <a:pt x="10665" y="6155"/>
                  <a:pt x="10935" y="5793"/>
                </a:cubicBezTo>
                <a:cubicBezTo>
                  <a:pt x="11408" y="5158"/>
                  <a:pt x="12039" y="4615"/>
                  <a:pt x="12706" y="4143"/>
                </a:cubicBezTo>
                <a:close/>
                <a:moveTo>
                  <a:pt x="8226" y="1"/>
                </a:moveTo>
                <a:cubicBezTo>
                  <a:pt x="7103" y="1"/>
                  <a:pt x="5958" y="205"/>
                  <a:pt x="4923" y="470"/>
                </a:cubicBezTo>
                <a:cubicBezTo>
                  <a:pt x="4009" y="705"/>
                  <a:pt x="3123" y="1031"/>
                  <a:pt x="2274" y="1444"/>
                </a:cubicBezTo>
                <a:cubicBezTo>
                  <a:pt x="1506" y="1817"/>
                  <a:pt x="565" y="2225"/>
                  <a:pt x="85" y="2969"/>
                </a:cubicBezTo>
                <a:cubicBezTo>
                  <a:pt x="0" y="3099"/>
                  <a:pt x="117" y="3254"/>
                  <a:pt x="252" y="3254"/>
                </a:cubicBezTo>
                <a:cubicBezTo>
                  <a:pt x="266" y="3254"/>
                  <a:pt x="280" y="3252"/>
                  <a:pt x="294" y="3248"/>
                </a:cubicBezTo>
                <a:cubicBezTo>
                  <a:pt x="888" y="3094"/>
                  <a:pt x="1367" y="2699"/>
                  <a:pt x="1905" y="2403"/>
                </a:cubicBezTo>
                <a:cubicBezTo>
                  <a:pt x="2500" y="2077"/>
                  <a:pt x="3117" y="1793"/>
                  <a:pt x="3752" y="1557"/>
                </a:cubicBezTo>
                <a:cubicBezTo>
                  <a:pt x="4993" y="1093"/>
                  <a:pt x="6297" y="800"/>
                  <a:pt x="7616" y="715"/>
                </a:cubicBezTo>
                <a:cubicBezTo>
                  <a:pt x="7880" y="698"/>
                  <a:pt x="8149" y="686"/>
                  <a:pt x="8419" y="686"/>
                </a:cubicBezTo>
                <a:cubicBezTo>
                  <a:pt x="9395" y="686"/>
                  <a:pt x="10388" y="837"/>
                  <a:pt x="11199" y="1417"/>
                </a:cubicBezTo>
                <a:cubicBezTo>
                  <a:pt x="11831" y="1871"/>
                  <a:pt x="12266" y="2542"/>
                  <a:pt x="12511" y="3283"/>
                </a:cubicBezTo>
                <a:cubicBezTo>
                  <a:pt x="11847" y="3724"/>
                  <a:pt x="11217" y="4217"/>
                  <a:pt x="10631" y="4757"/>
                </a:cubicBezTo>
                <a:cubicBezTo>
                  <a:pt x="10106" y="5243"/>
                  <a:pt x="9639" y="5855"/>
                  <a:pt x="9587" y="6605"/>
                </a:cubicBezTo>
                <a:cubicBezTo>
                  <a:pt x="9541" y="7276"/>
                  <a:pt x="9830" y="7939"/>
                  <a:pt x="10439" y="8236"/>
                </a:cubicBezTo>
                <a:cubicBezTo>
                  <a:pt x="10664" y="8345"/>
                  <a:pt x="10885" y="8394"/>
                  <a:pt x="11100" y="8394"/>
                </a:cubicBezTo>
                <a:cubicBezTo>
                  <a:pt x="12128" y="8394"/>
                  <a:pt x="13004" y="7284"/>
                  <a:pt x="13320" y="6350"/>
                </a:cubicBezTo>
                <a:cubicBezTo>
                  <a:pt x="13611" y="5486"/>
                  <a:pt x="13611" y="4561"/>
                  <a:pt x="13388" y="3692"/>
                </a:cubicBezTo>
                <a:cubicBezTo>
                  <a:pt x="13548" y="3591"/>
                  <a:pt x="13707" y="3495"/>
                  <a:pt x="13866" y="3401"/>
                </a:cubicBezTo>
                <a:cubicBezTo>
                  <a:pt x="14994" y="2735"/>
                  <a:pt x="16224" y="2207"/>
                  <a:pt x="17493" y="1908"/>
                </a:cubicBezTo>
                <a:cubicBezTo>
                  <a:pt x="17875" y="1819"/>
                  <a:pt x="18269" y="1766"/>
                  <a:pt x="18654" y="1766"/>
                </a:cubicBezTo>
                <a:cubicBezTo>
                  <a:pt x="19713" y="1766"/>
                  <a:pt x="20706" y="2162"/>
                  <a:pt x="21203" y="3274"/>
                </a:cubicBezTo>
                <a:cubicBezTo>
                  <a:pt x="21795" y="4599"/>
                  <a:pt x="21043" y="5961"/>
                  <a:pt x="20126" y="6902"/>
                </a:cubicBezTo>
                <a:cubicBezTo>
                  <a:pt x="20012" y="7017"/>
                  <a:pt x="20111" y="7196"/>
                  <a:pt x="20252" y="7196"/>
                </a:cubicBezTo>
                <a:cubicBezTo>
                  <a:pt x="20265" y="7196"/>
                  <a:pt x="20277" y="7194"/>
                  <a:pt x="20290" y="7191"/>
                </a:cubicBezTo>
                <a:cubicBezTo>
                  <a:pt x="21684" y="6877"/>
                  <a:pt x="22380" y="5383"/>
                  <a:pt x="22193" y="3998"/>
                </a:cubicBezTo>
                <a:cubicBezTo>
                  <a:pt x="21998" y="2548"/>
                  <a:pt x="20855" y="1338"/>
                  <a:pt x="19455" y="1077"/>
                </a:cubicBezTo>
                <a:cubicBezTo>
                  <a:pt x="19178" y="1025"/>
                  <a:pt x="18898" y="1002"/>
                  <a:pt x="18617" y="1002"/>
                </a:cubicBezTo>
                <a:cubicBezTo>
                  <a:pt x="17305" y="1002"/>
                  <a:pt x="15960" y="1509"/>
                  <a:pt x="14793" y="2026"/>
                </a:cubicBezTo>
                <a:cubicBezTo>
                  <a:pt x="14215" y="2282"/>
                  <a:pt x="13654" y="2574"/>
                  <a:pt x="13114" y="2900"/>
                </a:cubicBezTo>
                <a:cubicBezTo>
                  <a:pt x="12579" y="1686"/>
                  <a:pt x="11591" y="683"/>
                  <a:pt x="10330" y="293"/>
                </a:cubicBezTo>
                <a:cubicBezTo>
                  <a:pt x="9661" y="85"/>
                  <a:pt x="8948" y="1"/>
                  <a:pt x="822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6"/>
          <p:cNvSpPr/>
          <p:nvPr/>
        </p:nvSpPr>
        <p:spPr>
          <a:xfrm>
            <a:off x="-2" y="4372275"/>
            <a:ext cx="818846" cy="770995"/>
          </a:xfrm>
          <a:custGeom>
            <a:avLst/>
            <a:gdLst/>
            <a:ahLst/>
            <a:cxnLst/>
            <a:rect l="l" t="t" r="r" b="b"/>
            <a:pathLst>
              <a:path w="16154" h="15210" extrusionOk="0">
                <a:moveTo>
                  <a:pt x="0" y="1"/>
                </a:moveTo>
                <a:lnTo>
                  <a:pt x="0" y="15210"/>
                </a:lnTo>
                <a:lnTo>
                  <a:pt x="16153" y="15210"/>
                </a:lnTo>
                <a:cubicBezTo>
                  <a:pt x="15083" y="12179"/>
                  <a:pt x="13675" y="9303"/>
                  <a:pt x="11709" y="6797"/>
                </a:cubicBezTo>
                <a:cubicBezTo>
                  <a:pt x="8823" y="3115"/>
                  <a:pt x="4518" y="365"/>
                  <a:pt x="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56721" y="4658168"/>
            <a:ext cx="557590" cy="367249"/>
          </a:xfrm>
          <a:custGeom>
            <a:avLst/>
            <a:gdLst/>
            <a:ahLst/>
            <a:cxnLst/>
            <a:rect l="l" t="t" r="r" b="b"/>
            <a:pathLst>
              <a:path w="11000" h="7245" extrusionOk="0">
                <a:moveTo>
                  <a:pt x="4375" y="0"/>
                </a:moveTo>
                <a:cubicBezTo>
                  <a:pt x="3572" y="0"/>
                  <a:pt x="2682" y="356"/>
                  <a:pt x="1952" y="645"/>
                </a:cubicBezTo>
                <a:cubicBezTo>
                  <a:pt x="1197" y="942"/>
                  <a:pt x="507" y="1210"/>
                  <a:pt x="33" y="1902"/>
                </a:cubicBezTo>
                <a:cubicBezTo>
                  <a:pt x="0" y="1951"/>
                  <a:pt x="42" y="2027"/>
                  <a:pt x="97" y="2027"/>
                </a:cubicBezTo>
                <a:cubicBezTo>
                  <a:pt x="99" y="2027"/>
                  <a:pt x="100" y="2027"/>
                  <a:pt x="102" y="2027"/>
                </a:cubicBezTo>
                <a:cubicBezTo>
                  <a:pt x="938" y="1961"/>
                  <a:pt x="1611" y="1549"/>
                  <a:pt x="2402" y="1285"/>
                </a:cubicBezTo>
                <a:cubicBezTo>
                  <a:pt x="2828" y="1142"/>
                  <a:pt x="3262" y="1024"/>
                  <a:pt x="3702" y="929"/>
                </a:cubicBezTo>
                <a:cubicBezTo>
                  <a:pt x="3876" y="891"/>
                  <a:pt x="4120" y="823"/>
                  <a:pt x="4330" y="823"/>
                </a:cubicBezTo>
                <a:cubicBezTo>
                  <a:pt x="4568" y="823"/>
                  <a:pt x="4763" y="910"/>
                  <a:pt x="4771" y="1226"/>
                </a:cubicBezTo>
                <a:cubicBezTo>
                  <a:pt x="4785" y="1926"/>
                  <a:pt x="3902" y="2445"/>
                  <a:pt x="3664" y="3078"/>
                </a:cubicBezTo>
                <a:cubicBezTo>
                  <a:pt x="3458" y="3622"/>
                  <a:pt x="3506" y="4326"/>
                  <a:pt x="3990" y="4700"/>
                </a:cubicBezTo>
                <a:cubicBezTo>
                  <a:pt x="4206" y="4867"/>
                  <a:pt x="4441" y="4927"/>
                  <a:pt x="4683" y="4927"/>
                </a:cubicBezTo>
                <a:cubicBezTo>
                  <a:pt x="5132" y="4927"/>
                  <a:pt x="5607" y="4723"/>
                  <a:pt x="6033" y="4624"/>
                </a:cubicBezTo>
                <a:cubicBezTo>
                  <a:pt x="6265" y="4570"/>
                  <a:pt x="6989" y="4394"/>
                  <a:pt x="7578" y="4394"/>
                </a:cubicBezTo>
                <a:cubicBezTo>
                  <a:pt x="8024" y="4394"/>
                  <a:pt x="8391" y="4495"/>
                  <a:pt x="8408" y="4826"/>
                </a:cubicBezTo>
                <a:cubicBezTo>
                  <a:pt x="8426" y="5150"/>
                  <a:pt x="8206" y="5455"/>
                  <a:pt x="8250" y="5804"/>
                </a:cubicBezTo>
                <a:cubicBezTo>
                  <a:pt x="8286" y="6101"/>
                  <a:pt x="8417" y="6375"/>
                  <a:pt x="8606" y="6603"/>
                </a:cubicBezTo>
                <a:cubicBezTo>
                  <a:pt x="9030" y="7116"/>
                  <a:pt x="9560" y="7245"/>
                  <a:pt x="10141" y="7245"/>
                </a:cubicBezTo>
                <a:cubicBezTo>
                  <a:pt x="10317" y="7245"/>
                  <a:pt x="10497" y="7233"/>
                  <a:pt x="10681" y="7216"/>
                </a:cubicBezTo>
                <a:cubicBezTo>
                  <a:pt x="10926" y="7195"/>
                  <a:pt x="10999" y="6837"/>
                  <a:pt x="10741" y="6762"/>
                </a:cubicBezTo>
                <a:cubicBezTo>
                  <a:pt x="10306" y="6636"/>
                  <a:pt x="9793" y="6496"/>
                  <a:pt x="9418" y="6231"/>
                </a:cubicBezTo>
                <a:cubicBezTo>
                  <a:pt x="9003" y="5937"/>
                  <a:pt x="9015" y="5640"/>
                  <a:pt x="9116" y="5183"/>
                </a:cubicBezTo>
                <a:cubicBezTo>
                  <a:pt x="9263" y="4523"/>
                  <a:pt x="9032" y="3977"/>
                  <a:pt x="8391" y="3743"/>
                </a:cubicBezTo>
                <a:cubicBezTo>
                  <a:pt x="8092" y="3635"/>
                  <a:pt x="7766" y="3595"/>
                  <a:pt x="7435" y="3595"/>
                </a:cubicBezTo>
                <a:cubicBezTo>
                  <a:pt x="6946" y="3595"/>
                  <a:pt x="6445" y="3681"/>
                  <a:pt x="6000" y="3762"/>
                </a:cubicBezTo>
                <a:cubicBezTo>
                  <a:pt x="5610" y="3833"/>
                  <a:pt x="5165" y="4045"/>
                  <a:pt x="4769" y="4045"/>
                </a:cubicBezTo>
                <a:cubicBezTo>
                  <a:pt x="4762" y="4045"/>
                  <a:pt x="4756" y="4045"/>
                  <a:pt x="4749" y="4045"/>
                </a:cubicBezTo>
                <a:cubicBezTo>
                  <a:pt x="4184" y="4036"/>
                  <a:pt x="4429" y="3367"/>
                  <a:pt x="4622" y="3079"/>
                </a:cubicBezTo>
                <a:cubicBezTo>
                  <a:pt x="5025" y="2482"/>
                  <a:pt x="5584" y="2010"/>
                  <a:pt x="5587" y="1224"/>
                </a:cubicBezTo>
                <a:cubicBezTo>
                  <a:pt x="5588" y="528"/>
                  <a:pt x="5110" y="15"/>
                  <a:pt x="4431" y="1"/>
                </a:cubicBezTo>
                <a:cubicBezTo>
                  <a:pt x="4412" y="1"/>
                  <a:pt x="4393" y="0"/>
                  <a:pt x="437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5176050" y="1498938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5176050" y="2332938"/>
            <a:ext cx="2808000" cy="19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/>
          <p:nvPr/>
        </p:nvSpPr>
        <p:spPr>
          <a:xfrm rot="9082513">
            <a:off x="6980102" y="3952157"/>
            <a:ext cx="3598474" cy="1443190"/>
          </a:xfrm>
          <a:custGeom>
            <a:avLst/>
            <a:gdLst/>
            <a:ahLst/>
            <a:cxnLst/>
            <a:rect l="l" t="t" r="r" b="b"/>
            <a:pathLst>
              <a:path w="59323" h="23791" extrusionOk="0">
                <a:moveTo>
                  <a:pt x="29666" y="1"/>
                </a:moveTo>
                <a:cubicBezTo>
                  <a:pt x="25503" y="1"/>
                  <a:pt x="21341" y="308"/>
                  <a:pt x="17214" y="922"/>
                </a:cubicBezTo>
                <a:cubicBezTo>
                  <a:pt x="13145" y="1527"/>
                  <a:pt x="9019" y="2430"/>
                  <a:pt x="4944" y="2430"/>
                </a:cubicBezTo>
                <a:cubicBezTo>
                  <a:pt x="3285" y="2430"/>
                  <a:pt x="1635" y="2280"/>
                  <a:pt x="1" y="1901"/>
                </a:cubicBezTo>
                <a:lnTo>
                  <a:pt x="1" y="1901"/>
                </a:lnTo>
                <a:cubicBezTo>
                  <a:pt x="2397" y="5355"/>
                  <a:pt x="4980" y="8968"/>
                  <a:pt x="8690" y="10572"/>
                </a:cubicBezTo>
                <a:cubicBezTo>
                  <a:pt x="10291" y="11265"/>
                  <a:pt x="12021" y="11540"/>
                  <a:pt x="13658" y="12122"/>
                </a:cubicBezTo>
                <a:cubicBezTo>
                  <a:pt x="15404" y="12743"/>
                  <a:pt x="17041" y="13716"/>
                  <a:pt x="18462" y="14977"/>
                </a:cubicBezTo>
                <a:cubicBezTo>
                  <a:pt x="21556" y="17721"/>
                  <a:pt x="23753" y="21884"/>
                  <a:pt x="27537" y="23293"/>
                </a:cubicBezTo>
                <a:cubicBezTo>
                  <a:pt x="28469" y="23640"/>
                  <a:pt x="29436" y="23791"/>
                  <a:pt x="30413" y="23791"/>
                </a:cubicBezTo>
                <a:cubicBezTo>
                  <a:pt x="32293" y="23791"/>
                  <a:pt x="34206" y="23232"/>
                  <a:pt x="35956" y="22439"/>
                </a:cubicBezTo>
                <a:cubicBezTo>
                  <a:pt x="38614" y="21234"/>
                  <a:pt x="41050" y="19511"/>
                  <a:pt x="43703" y="18293"/>
                </a:cubicBezTo>
                <a:cubicBezTo>
                  <a:pt x="46691" y="16921"/>
                  <a:pt x="49939" y="16224"/>
                  <a:pt x="53185" y="16224"/>
                </a:cubicBezTo>
                <a:cubicBezTo>
                  <a:pt x="55254" y="16224"/>
                  <a:pt x="57322" y="16507"/>
                  <a:pt x="59323" y="17078"/>
                </a:cubicBezTo>
                <a:lnTo>
                  <a:pt x="48152" y="3306"/>
                </a:lnTo>
                <a:cubicBezTo>
                  <a:pt x="45654" y="1493"/>
                  <a:pt x="42570" y="936"/>
                  <a:pt x="39580" y="583"/>
                </a:cubicBezTo>
                <a:cubicBezTo>
                  <a:pt x="36286" y="195"/>
                  <a:pt x="32976" y="1"/>
                  <a:pt x="29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7"/>
          <p:cNvGrpSpPr/>
          <p:nvPr/>
        </p:nvGrpSpPr>
        <p:grpSpPr>
          <a:xfrm>
            <a:off x="5" y="6"/>
            <a:ext cx="4851835" cy="1109233"/>
            <a:chOff x="4388400" y="3092250"/>
            <a:chExt cx="1471100" cy="336325"/>
          </a:xfrm>
        </p:grpSpPr>
        <p:sp>
          <p:nvSpPr>
            <p:cNvPr id="113" name="Google Shape;113;p7"/>
            <p:cNvSpPr/>
            <p:nvPr/>
          </p:nvSpPr>
          <p:spPr>
            <a:xfrm>
              <a:off x="4388400" y="3092250"/>
              <a:ext cx="1278950" cy="334150"/>
            </a:xfrm>
            <a:custGeom>
              <a:avLst/>
              <a:gdLst/>
              <a:ahLst/>
              <a:cxnLst/>
              <a:rect l="l" t="t" r="r" b="b"/>
              <a:pathLst>
                <a:path w="51158" h="13366" extrusionOk="0">
                  <a:moveTo>
                    <a:pt x="1" y="0"/>
                  </a:moveTo>
                  <a:lnTo>
                    <a:pt x="1" y="7976"/>
                  </a:lnTo>
                  <a:cubicBezTo>
                    <a:pt x="1798" y="7380"/>
                    <a:pt x="3686" y="7067"/>
                    <a:pt x="5569" y="7067"/>
                  </a:cubicBezTo>
                  <a:cubicBezTo>
                    <a:pt x="7497" y="7067"/>
                    <a:pt x="9419" y="7395"/>
                    <a:pt x="11235" y="8083"/>
                  </a:cubicBezTo>
                  <a:cubicBezTo>
                    <a:pt x="14534" y="9331"/>
                    <a:pt x="17416" y="11599"/>
                    <a:pt x="20774" y="12664"/>
                  </a:cubicBezTo>
                  <a:cubicBezTo>
                    <a:pt x="22298" y="13148"/>
                    <a:pt x="23846" y="13365"/>
                    <a:pt x="25396" y="13365"/>
                  </a:cubicBezTo>
                  <a:cubicBezTo>
                    <a:pt x="31110" y="13365"/>
                    <a:pt x="36868" y="10413"/>
                    <a:pt x="41698" y="6972"/>
                  </a:cubicBezTo>
                  <a:cubicBezTo>
                    <a:pt x="44867" y="4714"/>
                    <a:pt x="47937" y="2191"/>
                    <a:pt x="511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4388400" y="3092250"/>
              <a:ext cx="1471100" cy="336325"/>
            </a:xfrm>
            <a:custGeom>
              <a:avLst/>
              <a:gdLst/>
              <a:ahLst/>
              <a:cxnLst/>
              <a:rect l="l" t="t" r="r" b="b"/>
              <a:pathLst>
                <a:path w="58844" h="13453" extrusionOk="0">
                  <a:moveTo>
                    <a:pt x="57679" y="0"/>
                  </a:moveTo>
                  <a:cubicBezTo>
                    <a:pt x="56174" y="1515"/>
                    <a:pt x="54621" y="2979"/>
                    <a:pt x="52988" y="4346"/>
                  </a:cubicBezTo>
                  <a:cubicBezTo>
                    <a:pt x="49009" y="7678"/>
                    <a:pt x="44524" y="10433"/>
                    <a:pt x="39517" y="11752"/>
                  </a:cubicBezTo>
                  <a:cubicBezTo>
                    <a:pt x="37403" y="12309"/>
                    <a:pt x="35205" y="12621"/>
                    <a:pt x="33013" y="12621"/>
                  </a:cubicBezTo>
                  <a:cubicBezTo>
                    <a:pt x="30363" y="12621"/>
                    <a:pt x="27724" y="12165"/>
                    <a:pt x="25254" y="11134"/>
                  </a:cubicBezTo>
                  <a:cubicBezTo>
                    <a:pt x="24124" y="10663"/>
                    <a:pt x="23045" y="10078"/>
                    <a:pt x="22033" y="9390"/>
                  </a:cubicBezTo>
                  <a:cubicBezTo>
                    <a:pt x="20859" y="8589"/>
                    <a:pt x="19759" y="7680"/>
                    <a:pt x="18625" y="6821"/>
                  </a:cubicBezTo>
                  <a:cubicBezTo>
                    <a:pt x="16626" y="5306"/>
                    <a:pt x="14429" y="4103"/>
                    <a:pt x="12064" y="3304"/>
                  </a:cubicBezTo>
                  <a:cubicBezTo>
                    <a:pt x="9770" y="2531"/>
                    <a:pt x="7335" y="2132"/>
                    <a:pt x="4901" y="2132"/>
                  </a:cubicBezTo>
                  <a:cubicBezTo>
                    <a:pt x="3251" y="2132"/>
                    <a:pt x="1603" y="2315"/>
                    <a:pt x="1" y="2691"/>
                  </a:cubicBezTo>
                  <a:lnTo>
                    <a:pt x="1" y="2999"/>
                  </a:lnTo>
                  <a:cubicBezTo>
                    <a:pt x="1145" y="2741"/>
                    <a:pt x="2308" y="2578"/>
                    <a:pt x="3479" y="2512"/>
                  </a:cubicBezTo>
                  <a:cubicBezTo>
                    <a:pt x="3887" y="2489"/>
                    <a:pt x="4295" y="2478"/>
                    <a:pt x="4703" y="2478"/>
                  </a:cubicBezTo>
                  <a:cubicBezTo>
                    <a:pt x="6770" y="2478"/>
                    <a:pt x="8831" y="2768"/>
                    <a:pt x="10822" y="3340"/>
                  </a:cubicBezTo>
                  <a:cubicBezTo>
                    <a:pt x="13214" y="4028"/>
                    <a:pt x="15507" y="5125"/>
                    <a:pt x="17504" y="6648"/>
                  </a:cubicBezTo>
                  <a:cubicBezTo>
                    <a:pt x="18653" y="7523"/>
                    <a:pt x="19705" y="8521"/>
                    <a:pt x="20832" y="9422"/>
                  </a:cubicBezTo>
                  <a:cubicBezTo>
                    <a:pt x="21827" y="10219"/>
                    <a:pt x="22885" y="10915"/>
                    <a:pt x="24024" y="11475"/>
                  </a:cubicBezTo>
                  <a:cubicBezTo>
                    <a:pt x="26825" y="12856"/>
                    <a:pt x="29910" y="13452"/>
                    <a:pt x="33003" y="13452"/>
                  </a:cubicBezTo>
                  <a:cubicBezTo>
                    <a:pt x="34783" y="13452"/>
                    <a:pt x="36566" y="13255"/>
                    <a:pt x="38299" y="12896"/>
                  </a:cubicBezTo>
                  <a:cubicBezTo>
                    <a:pt x="43346" y="11852"/>
                    <a:pt x="47940" y="9366"/>
                    <a:pt x="52018" y="6192"/>
                  </a:cubicBezTo>
                  <a:cubicBezTo>
                    <a:pt x="54132" y="4548"/>
                    <a:pt x="56118" y="2740"/>
                    <a:pt x="58017" y="843"/>
                  </a:cubicBezTo>
                  <a:cubicBezTo>
                    <a:pt x="58295" y="565"/>
                    <a:pt x="58569" y="281"/>
                    <a:pt x="588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7"/>
          <p:cNvSpPr/>
          <p:nvPr/>
        </p:nvSpPr>
        <p:spPr>
          <a:xfrm rot="8100000">
            <a:off x="6546459" y="4201065"/>
            <a:ext cx="3346003" cy="2067227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>
            <a:spLocks noGrp="1"/>
          </p:cNvSpPr>
          <p:nvPr>
            <p:ph type="subTitle" idx="1"/>
          </p:nvPr>
        </p:nvSpPr>
        <p:spPr>
          <a:xfrm>
            <a:off x="733600" y="2789500"/>
            <a:ext cx="3639300" cy="47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Signika SemiBold"/>
              <a:buNone/>
              <a:defRPr sz="2100"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body" idx="2"/>
          </p:nvPr>
        </p:nvSpPr>
        <p:spPr>
          <a:xfrm>
            <a:off x="733600" y="3345402"/>
            <a:ext cx="3837000" cy="15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9"/>
          <p:cNvSpPr/>
          <p:nvPr/>
        </p:nvSpPr>
        <p:spPr>
          <a:xfrm rot="10800000">
            <a:off x="-202061" y="4277744"/>
            <a:ext cx="840640" cy="980679"/>
          </a:xfrm>
          <a:custGeom>
            <a:avLst/>
            <a:gdLst/>
            <a:ahLst/>
            <a:cxnLst/>
            <a:rect l="l" t="t" r="r" b="b"/>
            <a:pathLst>
              <a:path w="24930" h="29083" extrusionOk="0">
                <a:moveTo>
                  <a:pt x="299" y="0"/>
                </a:moveTo>
                <a:lnTo>
                  <a:pt x="299" y="0"/>
                </a:lnTo>
                <a:cubicBezTo>
                  <a:pt x="133" y="2803"/>
                  <a:pt x="0" y="5769"/>
                  <a:pt x="1310" y="8253"/>
                </a:cubicBezTo>
                <a:cubicBezTo>
                  <a:pt x="2312" y="10154"/>
                  <a:pt x="4067" y="11573"/>
                  <a:pt x="5077" y="13471"/>
                </a:cubicBezTo>
                <a:cubicBezTo>
                  <a:pt x="6667" y="16457"/>
                  <a:pt x="6191" y="20154"/>
                  <a:pt x="7457" y="23292"/>
                </a:cubicBezTo>
                <a:cubicBezTo>
                  <a:pt x="8875" y="26814"/>
                  <a:pt x="12677" y="29082"/>
                  <a:pt x="16431" y="29082"/>
                </a:cubicBezTo>
                <a:cubicBezTo>
                  <a:pt x="17571" y="29082"/>
                  <a:pt x="18706" y="28873"/>
                  <a:pt x="19769" y="28427"/>
                </a:cubicBezTo>
                <a:lnTo>
                  <a:pt x="24930" y="1251"/>
                </a:lnTo>
                <a:lnTo>
                  <a:pt x="29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5989825" y="-199200"/>
            <a:ext cx="3383722" cy="1587461"/>
          </a:xfrm>
          <a:custGeom>
            <a:avLst/>
            <a:gdLst/>
            <a:ahLst/>
            <a:cxnLst/>
            <a:rect l="l" t="t" r="r" b="b"/>
            <a:pathLst>
              <a:path w="70867" h="33247" extrusionOk="0">
                <a:moveTo>
                  <a:pt x="70430" y="1"/>
                </a:moveTo>
                <a:cubicBezTo>
                  <a:pt x="70293" y="1"/>
                  <a:pt x="70147" y="44"/>
                  <a:pt x="70014" y="87"/>
                </a:cubicBezTo>
                <a:cubicBezTo>
                  <a:pt x="68458" y="587"/>
                  <a:pt x="66834" y="716"/>
                  <a:pt x="65194" y="716"/>
                </a:cubicBezTo>
                <a:cubicBezTo>
                  <a:pt x="63842" y="716"/>
                  <a:pt x="62478" y="629"/>
                  <a:pt x="61131" y="590"/>
                </a:cubicBezTo>
                <a:cubicBezTo>
                  <a:pt x="60586" y="574"/>
                  <a:pt x="60040" y="567"/>
                  <a:pt x="59495" y="567"/>
                </a:cubicBezTo>
                <a:cubicBezTo>
                  <a:pt x="52760" y="567"/>
                  <a:pt x="46043" y="1672"/>
                  <a:pt x="39305" y="1672"/>
                </a:cubicBezTo>
                <a:cubicBezTo>
                  <a:pt x="38905" y="1672"/>
                  <a:pt x="38505" y="1668"/>
                  <a:pt x="38104" y="1659"/>
                </a:cubicBezTo>
                <a:cubicBezTo>
                  <a:pt x="32620" y="1545"/>
                  <a:pt x="27167" y="612"/>
                  <a:pt x="21684" y="612"/>
                </a:cubicBezTo>
                <a:cubicBezTo>
                  <a:pt x="21446" y="612"/>
                  <a:pt x="21208" y="614"/>
                  <a:pt x="20970" y="617"/>
                </a:cubicBezTo>
                <a:cubicBezTo>
                  <a:pt x="16413" y="688"/>
                  <a:pt x="11789" y="1445"/>
                  <a:pt x="7258" y="1445"/>
                </a:cubicBezTo>
                <a:cubicBezTo>
                  <a:pt x="4803" y="1445"/>
                  <a:pt x="2375" y="1223"/>
                  <a:pt x="1" y="548"/>
                </a:cubicBezTo>
                <a:lnTo>
                  <a:pt x="1" y="548"/>
                </a:lnTo>
                <a:cubicBezTo>
                  <a:pt x="2486" y="6220"/>
                  <a:pt x="8613" y="9991"/>
                  <a:pt x="14763" y="9991"/>
                </a:cubicBezTo>
                <a:cubicBezTo>
                  <a:pt x="15747" y="9991"/>
                  <a:pt x="16732" y="9894"/>
                  <a:pt x="17703" y="9693"/>
                </a:cubicBezTo>
                <a:cubicBezTo>
                  <a:pt x="18851" y="9454"/>
                  <a:pt x="19983" y="9088"/>
                  <a:pt x="21153" y="9028"/>
                </a:cubicBezTo>
                <a:cubicBezTo>
                  <a:pt x="21251" y="9022"/>
                  <a:pt x="21349" y="9020"/>
                  <a:pt x="21448" y="9020"/>
                </a:cubicBezTo>
                <a:cubicBezTo>
                  <a:pt x="22532" y="9020"/>
                  <a:pt x="23654" y="9339"/>
                  <a:pt x="24365" y="10144"/>
                </a:cubicBezTo>
                <a:cubicBezTo>
                  <a:pt x="24853" y="10699"/>
                  <a:pt x="25098" y="11421"/>
                  <a:pt x="25469" y="12061"/>
                </a:cubicBezTo>
                <a:cubicBezTo>
                  <a:pt x="26810" y="14374"/>
                  <a:pt x="29619" y="15357"/>
                  <a:pt x="32239" y="15891"/>
                </a:cubicBezTo>
                <a:cubicBezTo>
                  <a:pt x="34857" y="16426"/>
                  <a:pt x="37656" y="16747"/>
                  <a:pt x="39798" y="18347"/>
                </a:cubicBezTo>
                <a:cubicBezTo>
                  <a:pt x="42030" y="20014"/>
                  <a:pt x="43126" y="22751"/>
                  <a:pt x="44680" y="25062"/>
                </a:cubicBezTo>
                <a:cubicBezTo>
                  <a:pt x="48056" y="30090"/>
                  <a:pt x="54039" y="33247"/>
                  <a:pt x="60089" y="33247"/>
                </a:cubicBezTo>
                <a:cubicBezTo>
                  <a:pt x="60337" y="33247"/>
                  <a:pt x="60586" y="33241"/>
                  <a:pt x="60835" y="33231"/>
                </a:cubicBezTo>
                <a:cubicBezTo>
                  <a:pt x="63836" y="33102"/>
                  <a:pt x="67047" y="32050"/>
                  <a:pt x="68665" y="29518"/>
                </a:cubicBezTo>
                <a:lnTo>
                  <a:pt x="70546" y="534"/>
                </a:lnTo>
                <a:cubicBezTo>
                  <a:pt x="70567" y="543"/>
                  <a:pt x="70587" y="546"/>
                  <a:pt x="70606" y="546"/>
                </a:cubicBezTo>
                <a:cubicBezTo>
                  <a:pt x="70785" y="546"/>
                  <a:pt x="70866" y="199"/>
                  <a:pt x="70693" y="77"/>
                </a:cubicBezTo>
                <a:cubicBezTo>
                  <a:pt x="70614" y="21"/>
                  <a:pt x="70524" y="1"/>
                  <a:pt x="704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6632578" y="-214624"/>
            <a:ext cx="2844510" cy="1757394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1" name="Google Shape;141;p9"/>
          <p:cNvGrpSpPr/>
          <p:nvPr/>
        </p:nvGrpSpPr>
        <p:grpSpPr>
          <a:xfrm rot="5178275">
            <a:off x="8177030" y="424006"/>
            <a:ext cx="895103" cy="480135"/>
            <a:chOff x="4920125" y="3141825"/>
            <a:chExt cx="348800" cy="187075"/>
          </a:xfrm>
        </p:grpSpPr>
        <p:sp>
          <p:nvSpPr>
            <p:cNvPr id="142" name="Google Shape;142;p9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9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9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9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"/>
          <p:cNvSpPr txBox="1">
            <a:spLocks noGrp="1"/>
          </p:cNvSpPr>
          <p:nvPr>
            <p:ph type="title"/>
          </p:nvPr>
        </p:nvSpPr>
        <p:spPr>
          <a:xfrm>
            <a:off x="4497675" y="587857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3" name="Google Shape;193;p13"/>
          <p:cNvSpPr txBox="1">
            <a:spLocks noGrp="1"/>
          </p:cNvSpPr>
          <p:nvPr>
            <p:ph type="subTitle" idx="1"/>
          </p:nvPr>
        </p:nvSpPr>
        <p:spPr>
          <a:xfrm>
            <a:off x="4497675" y="867486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4" name="Google Shape;194;p13"/>
          <p:cNvSpPr txBox="1">
            <a:spLocks noGrp="1"/>
          </p:cNvSpPr>
          <p:nvPr>
            <p:ph type="title" idx="2" hasCustomPrompt="1"/>
          </p:nvPr>
        </p:nvSpPr>
        <p:spPr>
          <a:xfrm>
            <a:off x="2736300" y="761322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95" name="Google Shape;195;p13"/>
          <p:cNvSpPr txBox="1">
            <a:spLocks noGrp="1"/>
          </p:cNvSpPr>
          <p:nvPr>
            <p:ph type="title" idx="3"/>
          </p:nvPr>
        </p:nvSpPr>
        <p:spPr>
          <a:xfrm>
            <a:off x="4497675" y="1630774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6" name="Google Shape;196;p13"/>
          <p:cNvSpPr txBox="1">
            <a:spLocks noGrp="1"/>
          </p:cNvSpPr>
          <p:nvPr>
            <p:ph type="subTitle" idx="4"/>
          </p:nvPr>
        </p:nvSpPr>
        <p:spPr>
          <a:xfrm>
            <a:off x="4497675" y="1910403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7" name="Google Shape;197;p13"/>
          <p:cNvSpPr txBox="1">
            <a:spLocks noGrp="1"/>
          </p:cNvSpPr>
          <p:nvPr>
            <p:ph type="title" idx="5" hasCustomPrompt="1"/>
          </p:nvPr>
        </p:nvSpPr>
        <p:spPr>
          <a:xfrm>
            <a:off x="2736300" y="1804239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198" name="Google Shape;198;p13"/>
          <p:cNvSpPr txBox="1">
            <a:spLocks noGrp="1"/>
          </p:cNvSpPr>
          <p:nvPr>
            <p:ph type="title" idx="6"/>
          </p:nvPr>
        </p:nvSpPr>
        <p:spPr>
          <a:xfrm>
            <a:off x="4497675" y="2673692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subTitle" idx="7"/>
          </p:nvPr>
        </p:nvSpPr>
        <p:spPr>
          <a:xfrm>
            <a:off x="4497675" y="2953321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0" name="Google Shape;200;p13"/>
          <p:cNvSpPr txBox="1">
            <a:spLocks noGrp="1"/>
          </p:cNvSpPr>
          <p:nvPr>
            <p:ph type="title" idx="8" hasCustomPrompt="1"/>
          </p:nvPr>
        </p:nvSpPr>
        <p:spPr>
          <a:xfrm>
            <a:off x="2736300" y="2847156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201" name="Google Shape;201;p13"/>
          <p:cNvSpPr txBox="1">
            <a:spLocks noGrp="1"/>
          </p:cNvSpPr>
          <p:nvPr>
            <p:ph type="title" idx="9"/>
          </p:nvPr>
        </p:nvSpPr>
        <p:spPr>
          <a:xfrm>
            <a:off x="4497675" y="3716609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subTitle" idx="13"/>
          </p:nvPr>
        </p:nvSpPr>
        <p:spPr>
          <a:xfrm>
            <a:off x="4497675" y="3996238"/>
            <a:ext cx="3092100" cy="5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03" name="Google Shape;203;p13"/>
          <p:cNvSpPr txBox="1">
            <a:spLocks noGrp="1"/>
          </p:cNvSpPr>
          <p:nvPr>
            <p:ph type="title" idx="14" hasCustomPrompt="1"/>
          </p:nvPr>
        </p:nvSpPr>
        <p:spPr>
          <a:xfrm>
            <a:off x="2736300" y="3890074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204" name="Google Shape;204;p13"/>
          <p:cNvSpPr/>
          <p:nvPr/>
        </p:nvSpPr>
        <p:spPr>
          <a:xfrm rot="-1224391">
            <a:off x="6573635" y="-73051"/>
            <a:ext cx="2803602" cy="5143270"/>
          </a:xfrm>
          <a:custGeom>
            <a:avLst/>
            <a:gdLst/>
            <a:ahLst/>
            <a:cxnLst/>
            <a:rect l="l" t="t" r="r" b="b"/>
            <a:pathLst>
              <a:path w="40791" h="74832" extrusionOk="0">
                <a:moveTo>
                  <a:pt x="32570" y="0"/>
                </a:moveTo>
                <a:cubicBezTo>
                  <a:pt x="34774" y="2601"/>
                  <a:pt x="36442" y="5743"/>
                  <a:pt x="37625" y="8879"/>
                </a:cubicBezTo>
                <a:cubicBezTo>
                  <a:pt x="39038" y="12621"/>
                  <a:pt x="39868" y="16650"/>
                  <a:pt x="39568" y="20674"/>
                </a:cubicBezTo>
                <a:cubicBezTo>
                  <a:pt x="39294" y="24330"/>
                  <a:pt x="38061" y="27989"/>
                  <a:pt x="35759" y="30834"/>
                </a:cubicBezTo>
                <a:cubicBezTo>
                  <a:pt x="33490" y="33641"/>
                  <a:pt x="30437" y="35603"/>
                  <a:pt x="27832" y="38049"/>
                </a:cubicBezTo>
                <a:cubicBezTo>
                  <a:pt x="25228" y="40495"/>
                  <a:pt x="23235" y="43524"/>
                  <a:pt x="22056" y="46936"/>
                </a:cubicBezTo>
                <a:cubicBezTo>
                  <a:pt x="21439" y="48723"/>
                  <a:pt x="21103" y="50569"/>
                  <a:pt x="20915" y="52451"/>
                </a:cubicBezTo>
                <a:cubicBezTo>
                  <a:pt x="20716" y="54447"/>
                  <a:pt x="20602" y="56450"/>
                  <a:pt x="20050" y="58387"/>
                </a:cubicBezTo>
                <a:cubicBezTo>
                  <a:pt x="19144" y="61573"/>
                  <a:pt x="17285" y="64395"/>
                  <a:pt x="14986" y="66708"/>
                </a:cubicBezTo>
                <a:cubicBezTo>
                  <a:pt x="12525" y="69186"/>
                  <a:pt x="9570" y="71057"/>
                  <a:pt x="6423" y="72489"/>
                </a:cubicBezTo>
                <a:cubicBezTo>
                  <a:pt x="4639" y="73299"/>
                  <a:pt x="2794" y="73968"/>
                  <a:pt x="928" y="74554"/>
                </a:cubicBezTo>
                <a:cubicBezTo>
                  <a:pt x="620" y="74652"/>
                  <a:pt x="310" y="74742"/>
                  <a:pt x="0" y="74831"/>
                </a:cubicBezTo>
                <a:lnTo>
                  <a:pt x="2761" y="74831"/>
                </a:lnTo>
                <a:cubicBezTo>
                  <a:pt x="3237" y="74667"/>
                  <a:pt x="3711" y="74495"/>
                  <a:pt x="4182" y="74318"/>
                </a:cubicBezTo>
                <a:cubicBezTo>
                  <a:pt x="7616" y="73015"/>
                  <a:pt x="10909" y="71315"/>
                  <a:pt x="13764" y="68947"/>
                </a:cubicBezTo>
                <a:cubicBezTo>
                  <a:pt x="16325" y="66824"/>
                  <a:pt x="18540" y="64173"/>
                  <a:pt x="19926" y="61096"/>
                </a:cubicBezTo>
                <a:cubicBezTo>
                  <a:pt x="20661" y="59466"/>
                  <a:pt x="21135" y="57759"/>
                  <a:pt x="21376" y="55980"/>
                </a:cubicBezTo>
                <a:cubicBezTo>
                  <a:pt x="21660" y="53878"/>
                  <a:pt x="21706" y="51744"/>
                  <a:pt x="22150" y="49664"/>
                </a:cubicBezTo>
                <a:cubicBezTo>
                  <a:pt x="22926" y="46025"/>
                  <a:pt x="24670" y="42610"/>
                  <a:pt x="27166" y="39896"/>
                </a:cubicBezTo>
                <a:cubicBezTo>
                  <a:pt x="29662" y="37181"/>
                  <a:pt x="32819" y="35219"/>
                  <a:pt x="35354" y="32547"/>
                </a:cubicBezTo>
                <a:cubicBezTo>
                  <a:pt x="37912" y="29852"/>
                  <a:pt x="39529" y="26415"/>
                  <a:pt x="40139" y="22720"/>
                </a:cubicBezTo>
                <a:cubicBezTo>
                  <a:pt x="40790" y="18772"/>
                  <a:pt x="40333" y="14702"/>
                  <a:pt x="39153" y="10903"/>
                </a:cubicBezTo>
                <a:cubicBezTo>
                  <a:pt x="38087" y="7466"/>
                  <a:pt x="36503" y="4179"/>
                  <a:pt x="34344" y="1320"/>
                </a:cubicBezTo>
                <a:cubicBezTo>
                  <a:pt x="34003" y="869"/>
                  <a:pt x="33639" y="431"/>
                  <a:pt x="33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205" name="Google Shape;205;p13"/>
          <p:cNvSpPr/>
          <p:nvPr/>
        </p:nvSpPr>
        <p:spPr>
          <a:xfrm rot="5831300">
            <a:off x="-452624" y="2638411"/>
            <a:ext cx="2390772" cy="902427"/>
          </a:xfrm>
          <a:custGeom>
            <a:avLst/>
            <a:gdLst/>
            <a:ahLst/>
            <a:cxnLst/>
            <a:rect l="l" t="t" r="r" b="b"/>
            <a:pathLst>
              <a:path w="37209" h="14045" extrusionOk="0">
                <a:moveTo>
                  <a:pt x="19947" y="0"/>
                </a:moveTo>
                <a:cubicBezTo>
                  <a:pt x="19224" y="0"/>
                  <a:pt x="18482" y="82"/>
                  <a:pt x="17729" y="268"/>
                </a:cubicBezTo>
                <a:cubicBezTo>
                  <a:pt x="13775" y="1242"/>
                  <a:pt x="11016" y="4774"/>
                  <a:pt x="8840" y="8103"/>
                </a:cubicBezTo>
                <a:lnTo>
                  <a:pt x="8660" y="8380"/>
                </a:lnTo>
                <a:cubicBezTo>
                  <a:pt x="7699" y="9854"/>
                  <a:pt x="6705" y="11377"/>
                  <a:pt x="5308" y="12428"/>
                </a:cubicBezTo>
                <a:cubicBezTo>
                  <a:pt x="4418" y="13096"/>
                  <a:pt x="3204" y="13591"/>
                  <a:pt x="2010" y="13591"/>
                </a:cubicBezTo>
                <a:cubicBezTo>
                  <a:pt x="1392" y="13591"/>
                  <a:pt x="780" y="13459"/>
                  <a:pt x="221" y="13150"/>
                </a:cubicBezTo>
                <a:lnTo>
                  <a:pt x="1" y="13547"/>
                </a:lnTo>
                <a:cubicBezTo>
                  <a:pt x="631" y="13896"/>
                  <a:pt x="1315" y="14045"/>
                  <a:pt x="2002" y="14045"/>
                </a:cubicBezTo>
                <a:cubicBezTo>
                  <a:pt x="3307" y="14045"/>
                  <a:pt x="4621" y="13513"/>
                  <a:pt x="5581" y="12791"/>
                </a:cubicBezTo>
                <a:cubicBezTo>
                  <a:pt x="7042" y="11693"/>
                  <a:pt x="8059" y="10135"/>
                  <a:pt x="9041" y="8628"/>
                </a:cubicBezTo>
                <a:lnTo>
                  <a:pt x="9221" y="8351"/>
                </a:lnTo>
                <a:cubicBezTo>
                  <a:pt x="11348" y="5098"/>
                  <a:pt x="14036" y="1646"/>
                  <a:pt x="17837" y="709"/>
                </a:cubicBezTo>
                <a:cubicBezTo>
                  <a:pt x="18553" y="533"/>
                  <a:pt x="19258" y="455"/>
                  <a:pt x="19946" y="455"/>
                </a:cubicBezTo>
                <a:cubicBezTo>
                  <a:pt x="23959" y="455"/>
                  <a:pt x="27379" y="3104"/>
                  <a:pt x="28804" y="4391"/>
                </a:cubicBezTo>
                <a:cubicBezTo>
                  <a:pt x="30585" y="6000"/>
                  <a:pt x="32127" y="7908"/>
                  <a:pt x="33618" y="9754"/>
                </a:cubicBezTo>
                <a:cubicBezTo>
                  <a:pt x="34656" y="11037"/>
                  <a:pt x="35728" y="12364"/>
                  <a:pt x="36877" y="13588"/>
                </a:cubicBezTo>
                <a:lnTo>
                  <a:pt x="37208" y="13276"/>
                </a:lnTo>
                <a:cubicBezTo>
                  <a:pt x="36071" y="12066"/>
                  <a:pt x="35005" y="10746"/>
                  <a:pt x="33973" y="9468"/>
                </a:cubicBezTo>
                <a:cubicBezTo>
                  <a:pt x="32471" y="7609"/>
                  <a:pt x="30916" y="5686"/>
                  <a:pt x="29109" y="4052"/>
                </a:cubicBezTo>
                <a:cubicBezTo>
                  <a:pt x="27642" y="2727"/>
                  <a:pt x="24113" y="0"/>
                  <a:pt x="19947" y="0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3"/>
          <p:cNvSpPr/>
          <p:nvPr/>
        </p:nvSpPr>
        <p:spPr>
          <a:xfrm rot="5831300">
            <a:off x="1242573" y="-1117796"/>
            <a:ext cx="1600145" cy="2343161"/>
          </a:xfrm>
          <a:custGeom>
            <a:avLst/>
            <a:gdLst/>
            <a:ahLst/>
            <a:cxnLst/>
            <a:rect l="l" t="t" r="r" b="b"/>
            <a:pathLst>
              <a:path w="24904" h="36468" extrusionOk="0">
                <a:moveTo>
                  <a:pt x="5411" y="1"/>
                </a:moveTo>
                <a:cubicBezTo>
                  <a:pt x="4232" y="1"/>
                  <a:pt x="3060" y="178"/>
                  <a:pt x="1936" y="565"/>
                </a:cubicBezTo>
                <a:cubicBezTo>
                  <a:pt x="1028" y="877"/>
                  <a:pt x="0" y="1782"/>
                  <a:pt x="489" y="2611"/>
                </a:cubicBezTo>
                <a:lnTo>
                  <a:pt x="13353" y="36440"/>
                </a:lnTo>
                <a:cubicBezTo>
                  <a:pt x="13530" y="36459"/>
                  <a:pt x="13705" y="36468"/>
                  <a:pt x="13878" y="36468"/>
                </a:cubicBezTo>
                <a:cubicBezTo>
                  <a:pt x="16969" y="36468"/>
                  <a:pt x="19442" y="33611"/>
                  <a:pt x="21049" y="30872"/>
                </a:cubicBezTo>
                <a:cubicBezTo>
                  <a:pt x="23216" y="27174"/>
                  <a:pt x="24904" y="22936"/>
                  <a:pt x="24336" y="18686"/>
                </a:cubicBezTo>
                <a:cubicBezTo>
                  <a:pt x="23914" y="15523"/>
                  <a:pt x="22278" y="12654"/>
                  <a:pt x="20459" y="10031"/>
                </a:cubicBezTo>
                <a:cubicBezTo>
                  <a:pt x="18334" y="6966"/>
                  <a:pt x="15851" y="4056"/>
                  <a:pt x="12659" y="2127"/>
                </a:cubicBezTo>
                <a:cubicBezTo>
                  <a:pt x="10483" y="812"/>
                  <a:pt x="7932" y="1"/>
                  <a:pt x="54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3"/>
          <p:cNvSpPr/>
          <p:nvPr/>
        </p:nvSpPr>
        <p:spPr>
          <a:xfrm rot="5831300">
            <a:off x="-2152848" y="1275066"/>
            <a:ext cx="5099015" cy="2015730"/>
          </a:xfrm>
          <a:custGeom>
            <a:avLst/>
            <a:gdLst/>
            <a:ahLst/>
            <a:cxnLst/>
            <a:rect l="l" t="t" r="r" b="b"/>
            <a:pathLst>
              <a:path w="79359" h="31372" extrusionOk="0">
                <a:moveTo>
                  <a:pt x="37959" y="0"/>
                </a:moveTo>
                <a:cubicBezTo>
                  <a:pt x="35005" y="0"/>
                  <a:pt x="32194" y="1412"/>
                  <a:pt x="29792" y="3153"/>
                </a:cubicBezTo>
                <a:cubicBezTo>
                  <a:pt x="27292" y="4966"/>
                  <a:pt x="25080" y="7164"/>
                  <a:pt x="22506" y="8872"/>
                </a:cubicBezTo>
                <a:cubicBezTo>
                  <a:pt x="18678" y="11411"/>
                  <a:pt x="14081" y="12712"/>
                  <a:pt x="9490" y="12712"/>
                </a:cubicBezTo>
                <a:cubicBezTo>
                  <a:pt x="6232" y="12712"/>
                  <a:pt x="2976" y="12057"/>
                  <a:pt x="1" y="10723"/>
                </a:cubicBezTo>
                <a:lnTo>
                  <a:pt x="1" y="10723"/>
                </a:lnTo>
                <a:lnTo>
                  <a:pt x="11129" y="31371"/>
                </a:lnTo>
                <a:cubicBezTo>
                  <a:pt x="34128" y="30468"/>
                  <a:pt x="56900" y="26415"/>
                  <a:pt x="79358" y="21369"/>
                </a:cubicBezTo>
                <a:cubicBezTo>
                  <a:pt x="78910" y="18146"/>
                  <a:pt x="76358" y="15488"/>
                  <a:pt x="73361" y="14224"/>
                </a:cubicBezTo>
                <a:cubicBezTo>
                  <a:pt x="71399" y="13397"/>
                  <a:pt x="69274" y="13089"/>
                  <a:pt x="67136" y="13089"/>
                </a:cubicBezTo>
                <a:cubicBezTo>
                  <a:pt x="66006" y="13089"/>
                  <a:pt x="64872" y="13175"/>
                  <a:pt x="63756" y="13316"/>
                </a:cubicBezTo>
                <a:cubicBezTo>
                  <a:pt x="61980" y="13540"/>
                  <a:pt x="60096" y="13870"/>
                  <a:pt x="58298" y="13870"/>
                </a:cubicBezTo>
                <a:cubicBezTo>
                  <a:pt x="56557" y="13870"/>
                  <a:pt x="54897" y="13561"/>
                  <a:pt x="53494" y="12545"/>
                </a:cubicBezTo>
                <a:cubicBezTo>
                  <a:pt x="52413" y="11762"/>
                  <a:pt x="51635" y="10641"/>
                  <a:pt x="50871" y="9547"/>
                </a:cubicBezTo>
                <a:cubicBezTo>
                  <a:pt x="49310" y="7309"/>
                  <a:pt x="47708" y="5064"/>
                  <a:pt x="45660" y="3263"/>
                </a:cubicBezTo>
                <a:cubicBezTo>
                  <a:pt x="43611" y="1461"/>
                  <a:pt x="41048" y="116"/>
                  <a:pt x="38323" y="7"/>
                </a:cubicBezTo>
                <a:cubicBezTo>
                  <a:pt x="38202" y="3"/>
                  <a:pt x="38080" y="0"/>
                  <a:pt x="379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3"/>
          <p:cNvSpPr/>
          <p:nvPr/>
        </p:nvSpPr>
        <p:spPr>
          <a:xfrm rot="5831300">
            <a:off x="-1489943" y="443863"/>
            <a:ext cx="4465421" cy="2377022"/>
          </a:xfrm>
          <a:custGeom>
            <a:avLst/>
            <a:gdLst/>
            <a:ahLst/>
            <a:cxnLst/>
            <a:rect l="l" t="t" r="r" b="b"/>
            <a:pathLst>
              <a:path w="69498" h="36995" extrusionOk="0">
                <a:moveTo>
                  <a:pt x="4309" y="0"/>
                </a:moveTo>
                <a:cubicBezTo>
                  <a:pt x="2804" y="0"/>
                  <a:pt x="1332" y="269"/>
                  <a:pt x="1" y="972"/>
                </a:cubicBezTo>
                <a:lnTo>
                  <a:pt x="7474" y="36898"/>
                </a:lnTo>
                <a:cubicBezTo>
                  <a:pt x="8875" y="36962"/>
                  <a:pt x="10275" y="36995"/>
                  <a:pt x="11675" y="36995"/>
                </a:cubicBezTo>
                <a:cubicBezTo>
                  <a:pt x="18980" y="36995"/>
                  <a:pt x="26265" y="36119"/>
                  <a:pt x="33372" y="34383"/>
                </a:cubicBezTo>
                <a:cubicBezTo>
                  <a:pt x="39341" y="32925"/>
                  <a:pt x="45183" y="30860"/>
                  <a:pt x="51272" y="30028"/>
                </a:cubicBezTo>
                <a:cubicBezTo>
                  <a:pt x="57320" y="29204"/>
                  <a:pt x="63512" y="29610"/>
                  <a:pt x="69497" y="28412"/>
                </a:cubicBezTo>
                <a:cubicBezTo>
                  <a:pt x="67484" y="23480"/>
                  <a:pt x="62081" y="20722"/>
                  <a:pt x="56823" y="19877"/>
                </a:cubicBezTo>
                <a:cubicBezTo>
                  <a:pt x="54420" y="19492"/>
                  <a:pt x="51992" y="19416"/>
                  <a:pt x="49556" y="19416"/>
                </a:cubicBezTo>
                <a:cubicBezTo>
                  <a:pt x="47985" y="19416"/>
                  <a:pt x="46410" y="19447"/>
                  <a:pt x="44837" y="19447"/>
                </a:cubicBezTo>
                <a:cubicBezTo>
                  <a:pt x="43513" y="19447"/>
                  <a:pt x="42189" y="19425"/>
                  <a:pt x="40870" y="19343"/>
                </a:cubicBezTo>
                <a:cubicBezTo>
                  <a:pt x="38587" y="19200"/>
                  <a:pt x="36264" y="18863"/>
                  <a:pt x="34237" y="17808"/>
                </a:cubicBezTo>
                <a:cubicBezTo>
                  <a:pt x="31538" y="16404"/>
                  <a:pt x="29632" y="13890"/>
                  <a:pt x="27543" y="11679"/>
                </a:cubicBezTo>
                <a:cubicBezTo>
                  <a:pt x="22568" y="6413"/>
                  <a:pt x="16105" y="2572"/>
                  <a:pt x="9103" y="715"/>
                </a:cubicBezTo>
                <a:cubicBezTo>
                  <a:pt x="7553" y="305"/>
                  <a:pt x="5912" y="0"/>
                  <a:pt x="4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3"/>
          <p:cNvSpPr/>
          <p:nvPr/>
        </p:nvSpPr>
        <p:spPr>
          <a:xfrm rot="5831300">
            <a:off x="1478118" y="1957193"/>
            <a:ext cx="231630" cy="203488"/>
          </a:xfrm>
          <a:custGeom>
            <a:avLst/>
            <a:gdLst/>
            <a:ahLst/>
            <a:cxnLst/>
            <a:rect l="l" t="t" r="r" b="b"/>
            <a:pathLst>
              <a:path w="3605" h="3167" extrusionOk="0">
                <a:moveTo>
                  <a:pt x="1804" y="0"/>
                </a:moveTo>
                <a:cubicBezTo>
                  <a:pt x="1293" y="0"/>
                  <a:pt x="792" y="247"/>
                  <a:pt x="486" y="703"/>
                </a:cubicBezTo>
                <a:cubicBezTo>
                  <a:pt x="1" y="1431"/>
                  <a:pt x="197" y="2414"/>
                  <a:pt x="923" y="2900"/>
                </a:cubicBezTo>
                <a:cubicBezTo>
                  <a:pt x="1193" y="3080"/>
                  <a:pt x="1498" y="3166"/>
                  <a:pt x="1801" y="3166"/>
                </a:cubicBezTo>
                <a:cubicBezTo>
                  <a:pt x="2312" y="3166"/>
                  <a:pt x="2814" y="2919"/>
                  <a:pt x="3119" y="2463"/>
                </a:cubicBezTo>
                <a:cubicBezTo>
                  <a:pt x="3605" y="1735"/>
                  <a:pt x="3409" y="752"/>
                  <a:pt x="2683" y="267"/>
                </a:cubicBezTo>
                <a:cubicBezTo>
                  <a:pt x="2412" y="86"/>
                  <a:pt x="2107" y="0"/>
                  <a:pt x="18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0" name="Google Shape;210;p13"/>
          <p:cNvGrpSpPr/>
          <p:nvPr/>
        </p:nvGrpSpPr>
        <p:grpSpPr>
          <a:xfrm rot="5831300">
            <a:off x="432723" y="-99392"/>
            <a:ext cx="895037" cy="1344548"/>
            <a:chOff x="4522000" y="2088250"/>
            <a:chExt cx="348250" cy="523150"/>
          </a:xfrm>
        </p:grpSpPr>
        <p:sp>
          <p:nvSpPr>
            <p:cNvPr id="211" name="Google Shape;211;p13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 ">
  <p:cSld name="SECTION_TITLE_AND_DESCRIPTION_1_1_2_1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"/>
          <p:cNvSpPr txBox="1">
            <a:spLocks noGrp="1"/>
          </p:cNvSpPr>
          <p:nvPr>
            <p:ph type="title"/>
          </p:nvPr>
        </p:nvSpPr>
        <p:spPr>
          <a:xfrm>
            <a:off x="1664300" y="2580875"/>
            <a:ext cx="22635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0" name="Google Shape;220;p14"/>
          <p:cNvSpPr txBox="1">
            <a:spLocks noGrp="1"/>
          </p:cNvSpPr>
          <p:nvPr>
            <p:ph type="subTitle" idx="1"/>
          </p:nvPr>
        </p:nvSpPr>
        <p:spPr>
          <a:xfrm>
            <a:off x="1664300" y="2936692"/>
            <a:ext cx="22635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1" name="Google Shape;221;p14"/>
          <p:cNvSpPr txBox="1">
            <a:spLocks noGrp="1"/>
          </p:cNvSpPr>
          <p:nvPr>
            <p:ph type="title" idx="2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14"/>
          <p:cNvSpPr txBox="1">
            <a:spLocks noGrp="1"/>
          </p:cNvSpPr>
          <p:nvPr>
            <p:ph type="title" idx="3"/>
          </p:nvPr>
        </p:nvSpPr>
        <p:spPr>
          <a:xfrm>
            <a:off x="5216200" y="2580875"/>
            <a:ext cx="22635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3" name="Google Shape;223;p14"/>
          <p:cNvSpPr txBox="1">
            <a:spLocks noGrp="1"/>
          </p:cNvSpPr>
          <p:nvPr>
            <p:ph type="subTitle" idx="4"/>
          </p:nvPr>
        </p:nvSpPr>
        <p:spPr>
          <a:xfrm>
            <a:off x="5216200" y="2936692"/>
            <a:ext cx="2263500" cy="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4" name="Google Shape;224;p14"/>
          <p:cNvSpPr/>
          <p:nvPr/>
        </p:nvSpPr>
        <p:spPr>
          <a:xfrm rot="10800000">
            <a:off x="6100227" y="4348306"/>
            <a:ext cx="3043773" cy="795244"/>
          </a:xfrm>
          <a:custGeom>
            <a:avLst/>
            <a:gdLst/>
            <a:ahLst/>
            <a:cxnLst/>
            <a:rect l="l" t="t" r="r" b="b"/>
            <a:pathLst>
              <a:path w="51158" h="13366" extrusionOk="0">
                <a:moveTo>
                  <a:pt x="1" y="0"/>
                </a:moveTo>
                <a:lnTo>
                  <a:pt x="1" y="7976"/>
                </a:lnTo>
                <a:cubicBezTo>
                  <a:pt x="1798" y="7380"/>
                  <a:pt x="3686" y="7067"/>
                  <a:pt x="5569" y="7067"/>
                </a:cubicBezTo>
                <a:cubicBezTo>
                  <a:pt x="7497" y="7067"/>
                  <a:pt x="9419" y="7395"/>
                  <a:pt x="11235" y="8083"/>
                </a:cubicBezTo>
                <a:cubicBezTo>
                  <a:pt x="14534" y="9331"/>
                  <a:pt x="17416" y="11599"/>
                  <a:pt x="20774" y="12664"/>
                </a:cubicBezTo>
                <a:cubicBezTo>
                  <a:pt x="22298" y="13148"/>
                  <a:pt x="23846" y="13365"/>
                  <a:pt x="25396" y="13365"/>
                </a:cubicBezTo>
                <a:cubicBezTo>
                  <a:pt x="31110" y="13365"/>
                  <a:pt x="36868" y="10413"/>
                  <a:pt x="41698" y="6972"/>
                </a:cubicBezTo>
                <a:cubicBezTo>
                  <a:pt x="44867" y="4714"/>
                  <a:pt x="47937" y="2191"/>
                  <a:pt x="511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4"/>
          <p:cNvSpPr/>
          <p:nvPr/>
        </p:nvSpPr>
        <p:spPr>
          <a:xfrm flipH="1">
            <a:off x="-157" y="3263125"/>
            <a:ext cx="5635165" cy="1880430"/>
          </a:xfrm>
          <a:custGeom>
            <a:avLst/>
            <a:gdLst/>
            <a:ahLst/>
            <a:cxnLst/>
            <a:rect l="l" t="t" r="r" b="b"/>
            <a:pathLst>
              <a:path w="87394" h="29163" extrusionOk="0">
                <a:moveTo>
                  <a:pt x="87393" y="0"/>
                </a:moveTo>
                <a:cubicBezTo>
                  <a:pt x="86559" y="97"/>
                  <a:pt x="85730" y="241"/>
                  <a:pt x="84912" y="431"/>
                </a:cubicBezTo>
                <a:cubicBezTo>
                  <a:pt x="79019" y="1810"/>
                  <a:pt x="73913" y="5665"/>
                  <a:pt x="69884" y="10272"/>
                </a:cubicBezTo>
                <a:cubicBezTo>
                  <a:pt x="67172" y="13374"/>
                  <a:pt x="64793" y="16913"/>
                  <a:pt x="61330" y="19095"/>
                </a:cubicBezTo>
                <a:cubicBezTo>
                  <a:pt x="58736" y="20731"/>
                  <a:pt x="55787" y="21430"/>
                  <a:pt x="52766" y="21430"/>
                </a:cubicBezTo>
                <a:cubicBezTo>
                  <a:pt x="48580" y="21430"/>
                  <a:pt x="44255" y="20089"/>
                  <a:pt x="40536" y="18041"/>
                </a:cubicBezTo>
                <a:cubicBezTo>
                  <a:pt x="37572" y="16409"/>
                  <a:pt x="34805" y="14358"/>
                  <a:pt x="31654" y="13147"/>
                </a:cubicBezTo>
                <a:cubicBezTo>
                  <a:pt x="29467" y="12307"/>
                  <a:pt x="27178" y="11921"/>
                  <a:pt x="24876" y="11921"/>
                </a:cubicBezTo>
                <a:cubicBezTo>
                  <a:pt x="18833" y="11921"/>
                  <a:pt x="12700" y="14587"/>
                  <a:pt x="8083" y="18717"/>
                </a:cubicBezTo>
                <a:cubicBezTo>
                  <a:pt x="4785" y="21667"/>
                  <a:pt x="2156" y="25255"/>
                  <a:pt x="0" y="29162"/>
                </a:cubicBezTo>
                <a:lnTo>
                  <a:pt x="87393" y="29162"/>
                </a:lnTo>
                <a:lnTo>
                  <a:pt x="8739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4"/>
          <p:cNvSpPr/>
          <p:nvPr/>
        </p:nvSpPr>
        <p:spPr>
          <a:xfrm rot="6299903">
            <a:off x="5980998" y="2808417"/>
            <a:ext cx="2221577" cy="3653969"/>
          </a:xfrm>
          <a:custGeom>
            <a:avLst/>
            <a:gdLst/>
            <a:ahLst/>
            <a:cxnLst/>
            <a:rect l="l" t="t" r="r" b="b"/>
            <a:pathLst>
              <a:path w="38670" h="63603" extrusionOk="0">
                <a:moveTo>
                  <a:pt x="1113" y="1"/>
                </a:moveTo>
                <a:lnTo>
                  <a:pt x="754" y="2"/>
                </a:lnTo>
                <a:cubicBezTo>
                  <a:pt x="1" y="4214"/>
                  <a:pt x="1407" y="8829"/>
                  <a:pt x="4706" y="11609"/>
                </a:cubicBezTo>
                <a:cubicBezTo>
                  <a:pt x="7023" y="13561"/>
                  <a:pt x="9861" y="14671"/>
                  <a:pt x="12519" y="16027"/>
                </a:cubicBezTo>
                <a:cubicBezTo>
                  <a:pt x="15216" y="17405"/>
                  <a:pt x="17815" y="19144"/>
                  <a:pt x="19081" y="22068"/>
                </a:cubicBezTo>
                <a:cubicBezTo>
                  <a:pt x="20532" y="25421"/>
                  <a:pt x="20130" y="29306"/>
                  <a:pt x="19896" y="32860"/>
                </a:cubicBezTo>
                <a:cubicBezTo>
                  <a:pt x="19646" y="36678"/>
                  <a:pt x="19784" y="40530"/>
                  <a:pt x="20591" y="44275"/>
                </a:cubicBezTo>
                <a:cubicBezTo>
                  <a:pt x="21358" y="47831"/>
                  <a:pt x="22771" y="51234"/>
                  <a:pt x="24943" y="54129"/>
                </a:cubicBezTo>
                <a:cubicBezTo>
                  <a:pt x="26808" y="56615"/>
                  <a:pt x="29152" y="58681"/>
                  <a:pt x="31755" y="60318"/>
                </a:cubicBezTo>
                <a:cubicBezTo>
                  <a:pt x="33921" y="61680"/>
                  <a:pt x="36251" y="62761"/>
                  <a:pt x="38669" y="63603"/>
                </a:cubicBezTo>
                <a:lnTo>
                  <a:pt x="38669" y="62693"/>
                </a:lnTo>
                <a:cubicBezTo>
                  <a:pt x="37091" y="62136"/>
                  <a:pt x="35549" y="61476"/>
                  <a:pt x="34068" y="60689"/>
                </a:cubicBezTo>
                <a:cubicBezTo>
                  <a:pt x="31380" y="59262"/>
                  <a:pt x="28894" y="57429"/>
                  <a:pt x="26841" y="55141"/>
                </a:cubicBezTo>
                <a:cubicBezTo>
                  <a:pt x="24560" y="52600"/>
                  <a:pt x="22928" y="49548"/>
                  <a:pt x="21943" y="46252"/>
                </a:cubicBezTo>
                <a:cubicBezTo>
                  <a:pt x="20866" y="42649"/>
                  <a:pt x="20526" y="38864"/>
                  <a:pt x="20572" y="35110"/>
                </a:cubicBezTo>
                <a:cubicBezTo>
                  <a:pt x="20617" y="31527"/>
                  <a:pt x="21120" y="27848"/>
                  <a:pt x="20419" y="24303"/>
                </a:cubicBezTo>
                <a:cubicBezTo>
                  <a:pt x="20094" y="22659"/>
                  <a:pt x="19457" y="21088"/>
                  <a:pt x="18448" y="19759"/>
                </a:cubicBezTo>
                <a:cubicBezTo>
                  <a:pt x="17583" y="18619"/>
                  <a:pt x="16485" y="17696"/>
                  <a:pt x="15302" y="16922"/>
                </a:cubicBezTo>
                <a:cubicBezTo>
                  <a:pt x="12818" y="15301"/>
                  <a:pt x="10006" y="14311"/>
                  <a:pt x="7445" y="12833"/>
                </a:cubicBezTo>
                <a:cubicBezTo>
                  <a:pt x="6169" y="12097"/>
                  <a:pt x="4939" y="11237"/>
                  <a:pt x="3931" y="10139"/>
                </a:cubicBezTo>
                <a:cubicBezTo>
                  <a:pt x="2904" y="9020"/>
                  <a:pt x="2126" y="7661"/>
                  <a:pt x="1631" y="6213"/>
                </a:cubicBezTo>
                <a:cubicBezTo>
                  <a:pt x="955" y="4240"/>
                  <a:pt x="766" y="2070"/>
                  <a:pt x="111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14"/>
          <p:cNvGrpSpPr/>
          <p:nvPr/>
        </p:nvGrpSpPr>
        <p:grpSpPr>
          <a:xfrm>
            <a:off x="275208" y="3872319"/>
            <a:ext cx="595507" cy="894587"/>
            <a:chOff x="4522000" y="2088250"/>
            <a:chExt cx="348250" cy="523150"/>
          </a:xfrm>
        </p:grpSpPr>
        <p:sp>
          <p:nvSpPr>
            <p:cNvPr id="228" name="Google Shape;228;p14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4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SECTION_TITLE_AND_DESCRIPTION_2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6"/>
          <p:cNvSpPr/>
          <p:nvPr/>
        </p:nvSpPr>
        <p:spPr>
          <a:xfrm rot="10800000" flipH="1">
            <a:off x="5605518" y="-23"/>
            <a:ext cx="3538538" cy="1809673"/>
          </a:xfrm>
          <a:custGeom>
            <a:avLst/>
            <a:gdLst/>
            <a:ahLst/>
            <a:cxnLst/>
            <a:rect l="l" t="t" r="r" b="b"/>
            <a:pathLst>
              <a:path w="66517" h="34018" extrusionOk="0">
                <a:moveTo>
                  <a:pt x="49069" y="0"/>
                </a:moveTo>
                <a:cubicBezTo>
                  <a:pt x="48942" y="0"/>
                  <a:pt x="48816" y="2"/>
                  <a:pt x="48689" y="4"/>
                </a:cubicBezTo>
                <a:cubicBezTo>
                  <a:pt x="42760" y="113"/>
                  <a:pt x="36563" y="3376"/>
                  <a:pt x="34445" y="9057"/>
                </a:cubicBezTo>
                <a:cubicBezTo>
                  <a:pt x="32579" y="14059"/>
                  <a:pt x="33743" y="20649"/>
                  <a:pt x="29674" y="24005"/>
                </a:cubicBezTo>
                <a:cubicBezTo>
                  <a:pt x="28250" y="25180"/>
                  <a:pt x="26646" y="25619"/>
                  <a:pt x="24932" y="25619"/>
                </a:cubicBezTo>
                <a:cubicBezTo>
                  <a:pt x="19848" y="25619"/>
                  <a:pt x="13797" y="21752"/>
                  <a:pt x="8610" y="21752"/>
                </a:cubicBezTo>
                <a:cubicBezTo>
                  <a:pt x="7003" y="21752"/>
                  <a:pt x="5479" y="22123"/>
                  <a:pt x="4093" y="23094"/>
                </a:cubicBezTo>
                <a:cubicBezTo>
                  <a:pt x="757" y="25432"/>
                  <a:pt x="376" y="29664"/>
                  <a:pt x="0" y="34018"/>
                </a:cubicBezTo>
                <a:lnTo>
                  <a:pt x="66515" y="34018"/>
                </a:lnTo>
                <a:lnTo>
                  <a:pt x="66516" y="5858"/>
                </a:lnTo>
                <a:cubicBezTo>
                  <a:pt x="66175" y="5666"/>
                  <a:pt x="65838" y="5476"/>
                  <a:pt x="65503" y="5288"/>
                </a:cubicBezTo>
                <a:cubicBezTo>
                  <a:pt x="60412" y="2430"/>
                  <a:pt x="54862" y="0"/>
                  <a:pt x="4906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6"/>
          <p:cNvSpPr/>
          <p:nvPr/>
        </p:nvSpPr>
        <p:spPr>
          <a:xfrm rot="10800000" flipH="1">
            <a:off x="4649549" y="12"/>
            <a:ext cx="2911180" cy="773066"/>
          </a:xfrm>
          <a:custGeom>
            <a:avLst/>
            <a:gdLst/>
            <a:ahLst/>
            <a:cxnLst/>
            <a:rect l="l" t="t" r="r" b="b"/>
            <a:pathLst>
              <a:path w="54724" h="14532" extrusionOk="0">
                <a:moveTo>
                  <a:pt x="25234" y="0"/>
                </a:moveTo>
                <a:cubicBezTo>
                  <a:pt x="24731" y="0"/>
                  <a:pt x="24228" y="18"/>
                  <a:pt x="23724" y="56"/>
                </a:cubicBezTo>
                <a:cubicBezTo>
                  <a:pt x="14831" y="722"/>
                  <a:pt x="8767" y="7638"/>
                  <a:pt x="2155" y="12919"/>
                </a:cubicBezTo>
                <a:cubicBezTo>
                  <a:pt x="1449" y="13483"/>
                  <a:pt x="731" y="14020"/>
                  <a:pt x="1" y="14532"/>
                </a:cubicBezTo>
                <a:lnTo>
                  <a:pt x="1338" y="14532"/>
                </a:lnTo>
                <a:cubicBezTo>
                  <a:pt x="7745" y="9783"/>
                  <a:pt x="13182" y="3007"/>
                  <a:pt x="21188" y="1262"/>
                </a:cubicBezTo>
                <a:cubicBezTo>
                  <a:pt x="22593" y="956"/>
                  <a:pt x="23985" y="815"/>
                  <a:pt x="25362" y="815"/>
                </a:cubicBezTo>
                <a:cubicBezTo>
                  <a:pt x="33751" y="815"/>
                  <a:pt x="41541" y="6061"/>
                  <a:pt x="48044" y="11105"/>
                </a:cubicBezTo>
                <a:cubicBezTo>
                  <a:pt x="49632" y="12335"/>
                  <a:pt x="51247" y="13520"/>
                  <a:pt x="52969" y="14532"/>
                </a:cubicBezTo>
                <a:lnTo>
                  <a:pt x="54723" y="14532"/>
                </a:lnTo>
                <a:cubicBezTo>
                  <a:pt x="52870" y="13570"/>
                  <a:pt x="51135" y="12415"/>
                  <a:pt x="49457" y="11145"/>
                </a:cubicBezTo>
                <a:cubicBezTo>
                  <a:pt x="47451" y="9625"/>
                  <a:pt x="45502" y="8035"/>
                  <a:pt x="43421" y="6623"/>
                </a:cubicBezTo>
                <a:cubicBezTo>
                  <a:pt x="41399" y="5251"/>
                  <a:pt x="39289" y="4007"/>
                  <a:pt x="37086" y="2967"/>
                </a:cubicBezTo>
                <a:cubicBezTo>
                  <a:pt x="33377" y="1216"/>
                  <a:pt x="29335" y="0"/>
                  <a:pt x="2523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6"/>
          <p:cNvSpPr/>
          <p:nvPr/>
        </p:nvSpPr>
        <p:spPr>
          <a:xfrm rot="10800000" flipH="1">
            <a:off x="8060046" y="1124379"/>
            <a:ext cx="137569" cy="105597"/>
          </a:xfrm>
          <a:custGeom>
            <a:avLst/>
            <a:gdLst/>
            <a:ahLst/>
            <a:cxnLst/>
            <a:rect l="l" t="t" r="r" b="b"/>
            <a:pathLst>
              <a:path w="2586" h="1985" extrusionOk="0">
                <a:moveTo>
                  <a:pt x="1617" y="0"/>
                </a:moveTo>
                <a:cubicBezTo>
                  <a:pt x="1561" y="0"/>
                  <a:pt x="1505" y="4"/>
                  <a:pt x="1449" y="7"/>
                </a:cubicBezTo>
                <a:cubicBezTo>
                  <a:pt x="1348" y="12"/>
                  <a:pt x="1244" y="14"/>
                  <a:pt x="1147" y="43"/>
                </a:cubicBezTo>
                <a:cubicBezTo>
                  <a:pt x="1052" y="72"/>
                  <a:pt x="960" y="120"/>
                  <a:pt x="871" y="160"/>
                </a:cubicBezTo>
                <a:cubicBezTo>
                  <a:pt x="816" y="184"/>
                  <a:pt x="763" y="209"/>
                  <a:pt x="708" y="233"/>
                </a:cubicBezTo>
                <a:cubicBezTo>
                  <a:pt x="595" y="285"/>
                  <a:pt x="499" y="370"/>
                  <a:pt x="408" y="455"/>
                </a:cubicBezTo>
                <a:lnTo>
                  <a:pt x="299" y="559"/>
                </a:lnTo>
                <a:cubicBezTo>
                  <a:pt x="139" y="709"/>
                  <a:pt x="0" y="951"/>
                  <a:pt x="25" y="1180"/>
                </a:cubicBezTo>
                <a:lnTo>
                  <a:pt x="28" y="1162"/>
                </a:lnTo>
                <a:lnTo>
                  <a:pt x="28" y="1162"/>
                </a:lnTo>
                <a:cubicBezTo>
                  <a:pt x="19" y="1268"/>
                  <a:pt x="33" y="1376"/>
                  <a:pt x="72" y="1477"/>
                </a:cubicBezTo>
                <a:cubicBezTo>
                  <a:pt x="89" y="1508"/>
                  <a:pt x="107" y="1538"/>
                  <a:pt x="128" y="1568"/>
                </a:cubicBezTo>
                <a:lnTo>
                  <a:pt x="128" y="1568"/>
                </a:lnTo>
                <a:cubicBezTo>
                  <a:pt x="129" y="1570"/>
                  <a:pt x="132" y="1573"/>
                  <a:pt x="133" y="1575"/>
                </a:cubicBezTo>
                <a:cubicBezTo>
                  <a:pt x="160" y="1620"/>
                  <a:pt x="192" y="1660"/>
                  <a:pt x="228" y="1698"/>
                </a:cubicBezTo>
                <a:cubicBezTo>
                  <a:pt x="280" y="1758"/>
                  <a:pt x="340" y="1813"/>
                  <a:pt x="408" y="1858"/>
                </a:cubicBezTo>
                <a:cubicBezTo>
                  <a:pt x="534" y="1940"/>
                  <a:pt x="683" y="1958"/>
                  <a:pt x="827" y="1971"/>
                </a:cubicBezTo>
                <a:cubicBezTo>
                  <a:pt x="884" y="1976"/>
                  <a:pt x="940" y="1979"/>
                  <a:pt x="996" y="1983"/>
                </a:cubicBezTo>
                <a:cubicBezTo>
                  <a:pt x="1016" y="1984"/>
                  <a:pt x="1035" y="1985"/>
                  <a:pt x="1054" y="1985"/>
                </a:cubicBezTo>
                <a:cubicBezTo>
                  <a:pt x="1224" y="1985"/>
                  <a:pt x="1388" y="1942"/>
                  <a:pt x="1551" y="1896"/>
                </a:cubicBezTo>
                <a:cubicBezTo>
                  <a:pt x="1673" y="1863"/>
                  <a:pt x="1803" y="1814"/>
                  <a:pt x="1905" y="1738"/>
                </a:cubicBezTo>
                <a:cubicBezTo>
                  <a:pt x="1953" y="1702"/>
                  <a:pt x="2001" y="1666"/>
                  <a:pt x="2048" y="1630"/>
                </a:cubicBezTo>
                <a:cubicBezTo>
                  <a:pt x="2142" y="1558"/>
                  <a:pt x="2228" y="1493"/>
                  <a:pt x="2300" y="1399"/>
                </a:cubicBezTo>
                <a:cubicBezTo>
                  <a:pt x="2403" y="1268"/>
                  <a:pt x="2515" y="1147"/>
                  <a:pt x="2552" y="976"/>
                </a:cubicBezTo>
                <a:cubicBezTo>
                  <a:pt x="2586" y="850"/>
                  <a:pt x="2586" y="718"/>
                  <a:pt x="2552" y="592"/>
                </a:cubicBezTo>
                <a:cubicBezTo>
                  <a:pt x="2521" y="471"/>
                  <a:pt x="2459" y="362"/>
                  <a:pt x="2371" y="272"/>
                </a:cubicBezTo>
                <a:cubicBezTo>
                  <a:pt x="2263" y="184"/>
                  <a:pt x="2171" y="111"/>
                  <a:pt x="2038" y="71"/>
                </a:cubicBezTo>
                <a:cubicBezTo>
                  <a:pt x="2015" y="63"/>
                  <a:pt x="1990" y="59"/>
                  <a:pt x="1966" y="53"/>
                </a:cubicBezTo>
                <a:cubicBezTo>
                  <a:pt x="1852" y="27"/>
                  <a:pt x="1734" y="0"/>
                  <a:pt x="16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6"/>
          <p:cNvSpPr/>
          <p:nvPr/>
        </p:nvSpPr>
        <p:spPr>
          <a:xfrm rot="10800000" flipH="1">
            <a:off x="7936686" y="855368"/>
            <a:ext cx="157837" cy="133792"/>
          </a:xfrm>
          <a:custGeom>
            <a:avLst/>
            <a:gdLst/>
            <a:ahLst/>
            <a:cxnLst/>
            <a:rect l="l" t="t" r="r" b="b"/>
            <a:pathLst>
              <a:path w="2967" h="2515" extrusionOk="0">
                <a:moveTo>
                  <a:pt x="1770" y="1"/>
                </a:moveTo>
                <a:cubicBezTo>
                  <a:pt x="1629" y="1"/>
                  <a:pt x="1582" y="17"/>
                  <a:pt x="1482" y="59"/>
                </a:cubicBezTo>
                <a:cubicBezTo>
                  <a:pt x="1390" y="96"/>
                  <a:pt x="1295" y="128"/>
                  <a:pt x="1201" y="162"/>
                </a:cubicBezTo>
                <a:cubicBezTo>
                  <a:pt x="1021" y="229"/>
                  <a:pt x="874" y="319"/>
                  <a:pt x="715" y="420"/>
                </a:cubicBezTo>
                <a:cubicBezTo>
                  <a:pt x="603" y="492"/>
                  <a:pt x="495" y="577"/>
                  <a:pt x="410" y="684"/>
                </a:cubicBezTo>
                <a:cubicBezTo>
                  <a:pt x="351" y="759"/>
                  <a:pt x="282" y="840"/>
                  <a:pt x="233" y="923"/>
                </a:cubicBezTo>
                <a:cubicBezTo>
                  <a:pt x="214" y="956"/>
                  <a:pt x="197" y="991"/>
                  <a:pt x="182" y="1027"/>
                </a:cubicBezTo>
                <a:cubicBezTo>
                  <a:pt x="175" y="1038"/>
                  <a:pt x="165" y="1049"/>
                  <a:pt x="159" y="1060"/>
                </a:cubicBezTo>
                <a:cubicBezTo>
                  <a:pt x="110" y="1147"/>
                  <a:pt x="76" y="1240"/>
                  <a:pt x="57" y="1338"/>
                </a:cubicBezTo>
                <a:cubicBezTo>
                  <a:pt x="27" y="1416"/>
                  <a:pt x="12" y="1500"/>
                  <a:pt x="11" y="1583"/>
                </a:cubicBezTo>
                <a:cubicBezTo>
                  <a:pt x="1" y="1709"/>
                  <a:pt x="27" y="1835"/>
                  <a:pt x="83" y="1948"/>
                </a:cubicBezTo>
                <a:cubicBezTo>
                  <a:pt x="112" y="2010"/>
                  <a:pt x="171" y="2072"/>
                  <a:pt x="217" y="2119"/>
                </a:cubicBezTo>
                <a:cubicBezTo>
                  <a:pt x="216" y="2119"/>
                  <a:pt x="216" y="2118"/>
                  <a:pt x="215" y="2117"/>
                </a:cubicBezTo>
                <a:lnTo>
                  <a:pt x="215" y="2117"/>
                </a:lnTo>
                <a:cubicBezTo>
                  <a:pt x="259" y="2165"/>
                  <a:pt x="307" y="2207"/>
                  <a:pt x="361" y="2239"/>
                </a:cubicBezTo>
                <a:cubicBezTo>
                  <a:pt x="472" y="2327"/>
                  <a:pt x="600" y="2389"/>
                  <a:pt x="737" y="2419"/>
                </a:cubicBezTo>
                <a:cubicBezTo>
                  <a:pt x="897" y="2490"/>
                  <a:pt x="917" y="2493"/>
                  <a:pt x="1146" y="2510"/>
                </a:cubicBezTo>
                <a:cubicBezTo>
                  <a:pt x="1178" y="2513"/>
                  <a:pt x="1210" y="2514"/>
                  <a:pt x="1242" y="2514"/>
                </a:cubicBezTo>
                <a:cubicBezTo>
                  <a:pt x="1343" y="2514"/>
                  <a:pt x="1443" y="2499"/>
                  <a:pt x="1540" y="2469"/>
                </a:cubicBezTo>
                <a:cubicBezTo>
                  <a:pt x="1672" y="2426"/>
                  <a:pt x="1802" y="2374"/>
                  <a:pt x="1929" y="2318"/>
                </a:cubicBezTo>
                <a:cubicBezTo>
                  <a:pt x="2067" y="2272"/>
                  <a:pt x="2191" y="2190"/>
                  <a:pt x="2289" y="2080"/>
                </a:cubicBezTo>
                <a:lnTo>
                  <a:pt x="2314" y="2060"/>
                </a:lnTo>
                <a:cubicBezTo>
                  <a:pt x="2334" y="2044"/>
                  <a:pt x="2354" y="2027"/>
                  <a:pt x="2374" y="2011"/>
                </a:cubicBezTo>
                <a:cubicBezTo>
                  <a:pt x="2410" y="1979"/>
                  <a:pt x="2446" y="1949"/>
                  <a:pt x="2482" y="1918"/>
                </a:cubicBezTo>
                <a:cubicBezTo>
                  <a:pt x="2837" y="1603"/>
                  <a:pt x="2966" y="1095"/>
                  <a:pt x="2785" y="651"/>
                </a:cubicBezTo>
                <a:cubicBezTo>
                  <a:pt x="2664" y="358"/>
                  <a:pt x="2413" y="126"/>
                  <a:pt x="2110" y="40"/>
                </a:cubicBezTo>
                <a:cubicBezTo>
                  <a:pt x="2011" y="17"/>
                  <a:pt x="1909" y="4"/>
                  <a:pt x="1806" y="1"/>
                </a:cubicBezTo>
                <a:cubicBezTo>
                  <a:pt x="1793" y="1"/>
                  <a:pt x="1781" y="1"/>
                  <a:pt x="177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6"/>
          <p:cNvSpPr/>
          <p:nvPr/>
        </p:nvSpPr>
        <p:spPr>
          <a:xfrm rot="10800000" flipH="1">
            <a:off x="7937165" y="903940"/>
            <a:ext cx="213" cy="1117"/>
          </a:xfrm>
          <a:custGeom>
            <a:avLst/>
            <a:gdLst/>
            <a:ahLst/>
            <a:cxnLst/>
            <a:rect l="l" t="t" r="r" b="b"/>
            <a:pathLst>
              <a:path w="4" h="21" extrusionOk="0">
                <a:moveTo>
                  <a:pt x="3" y="1"/>
                </a:moveTo>
                <a:lnTo>
                  <a:pt x="2" y="11"/>
                </a:lnTo>
                <a:lnTo>
                  <a:pt x="2" y="11"/>
                </a:lnTo>
                <a:cubicBezTo>
                  <a:pt x="2" y="8"/>
                  <a:pt x="3" y="5"/>
                  <a:pt x="3" y="2"/>
                </a:cubicBezTo>
                <a:lnTo>
                  <a:pt x="3" y="1"/>
                </a:lnTo>
                <a:close/>
                <a:moveTo>
                  <a:pt x="2" y="11"/>
                </a:moveTo>
                <a:cubicBezTo>
                  <a:pt x="1" y="14"/>
                  <a:pt x="0" y="17"/>
                  <a:pt x="0" y="21"/>
                </a:cubicBezTo>
                <a:lnTo>
                  <a:pt x="2" y="11"/>
                </a:lnTo>
                <a:close/>
              </a:path>
            </a:pathLst>
          </a:custGeom>
          <a:solidFill>
            <a:srgbClr val="FDD6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6"/>
          <p:cNvSpPr/>
          <p:nvPr/>
        </p:nvSpPr>
        <p:spPr>
          <a:xfrm rot="10800000" flipH="1">
            <a:off x="7937325" y="905003"/>
            <a:ext cx="1170" cy="9416"/>
          </a:xfrm>
          <a:custGeom>
            <a:avLst/>
            <a:gdLst/>
            <a:ahLst/>
            <a:cxnLst/>
            <a:rect l="l" t="t" r="r" b="b"/>
            <a:pathLst>
              <a:path w="22" h="177" extrusionOk="0">
                <a:moveTo>
                  <a:pt x="22" y="1"/>
                </a:moveTo>
                <a:cubicBezTo>
                  <a:pt x="10" y="59"/>
                  <a:pt x="3" y="118"/>
                  <a:pt x="0" y="177"/>
                </a:cubicBezTo>
                <a:cubicBezTo>
                  <a:pt x="7" y="118"/>
                  <a:pt x="15" y="60"/>
                  <a:pt x="22" y="1"/>
                </a:cubicBezTo>
                <a:close/>
              </a:path>
            </a:pathLst>
          </a:custGeom>
          <a:solidFill>
            <a:srgbClr val="FDD68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6"/>
          <p:cNvSpPr/>
          <p:nvPr/>
        </p:nvSpPr>
        <p:spPr>
          <a:xfrm rot="10800000" flipH="1">
            <a:off x="8277294" y="710942"/>
            <a:ext cx="145070" cy="120226"/>
          </a:xfrm>
          <a:custGeom>
            <a:avLst/>
            <a:gdLst/>
            <a:ahLst/>
            <a:cxnLst/>
            <a:rect l="l" t="t" r="r" b="b"/>
            <a:pathLst>
              <a:path w="2727" h="2260" extrusionOk="0">
                <a:moveTo>
                  <a:pt x="1519" y="1"/>
                </a:moveTo>
                <a:cubicBezTo>
                  <a:pt x="1471" y="1"/>
                  <a:pt x="1423" y="4"/>
                  <a:pt x="1375" y="11"/>
                </a:cubicBezTo>
                <a:cubicBezTo>
                  <a:pt x="1286" y="23"/>
                  <a:pt x="1189" y="31"/>
                  <a:pt x="1100" y="56"/>
                </a:cubicBezTo>
                <a:cubicBezTo>
                  <a:pt x="913" y="105"/>
                  <a:pt x="761" y="204"/>
                  <a:pt x="614" y="322"/>
                </a:cubicBezTo>
                <a:lnTo>
                  <a:pt x="656" y="288"/>
                </a:lnTo>
                <a:lnTo>
                  <a:pt x="656" y="288"/>
                </a:lnTo>
                <a:cubicBezTo>
                  <a:pt x="607" y="327"/>
                  <a:pt x="557" y="364"/>
                  <a:pt x="506" y="400"/>
                </a:cubicBezTo>
                <a:cubicBezTo>
                  <a:pt x="326" y="530"/>
                  <a:pt x="202" y="654"/>
                  <a:pt x="117" y="863"/>
                </a:cubicBezTo>
                <a:cubicBezTo>
                  <a:pt x="45" y="1039"/>
                  <a:pt x="0" y="1259"/>
                  <a:pt x="61" y="1449"/>
                </a:cubicBezTo>
                <a:lnTo>
                  <a:pt x="68" y="1461"/>
                </a:lnTo>
                <a:cubicBezTo>
                  <a:pt x="68" y="1468"/>
                  <a:pt x="70" y="1474"/>
                  <a:pt x="70" y="1480"/>
                </a:cubicBezTo>
                <a:cubicBezTo>
                  <a:pt x="113" y="1637"/>
                  <a:pt x="193" y="1781"/>
                  <a:pt x="307" y="1897"/>
                </a:cubicBezTo>
                <a:cubicBezTo>
                  <a:pt x="420" y="2013"/>
                  <a:pt x="561" y="2098"/>
                  <a:pt x="715" y="2141"/>
                </a:cubicBezTo>
                <a:cubicBezTo>
                  <a:pt x="895" y="2195"/>
                  <a:pt x="1113" y="2259"/>
                  <a:pt x="1298" y="2259"/>
                </a:cubicBezTo>
                <a:cubicBezTo>
                  <a:pt x="1304" y="2259"/>
                  <a:pt x="1310" y="2259"/>
                  <a:pt x="1316" y="2259"/>
                </a:cubicBezTo>
                <a:cubicBezTo>
                  <a:pt x="1776" y="2248"/>
                  <a:pt x="2323" y="1988"/>
                  <a:pt x="2505" y="1528"/>
                </a:cubicBezTo>
                <a:cubicBezTo>
                  <a:pt x="2577" y="1431"/>
                  <a:pt x="2643" y="1328"/>
                  <a:pt x="2676" y="1206"/>
                </a:cubicBezTo>
                <a:cubicBezTo>
                  <a:pt x="2727" y="1011"/>
                  <a:pt x="2711" y="804"/>
                  <a:pt x="2633" y="618"/>
                </a:cubicBezTo>
                <a:cubicBezTo>
                  <a:pt x="2505" y="306"/>
                  <a:pt x="2234" y="125"/>
                  <a:pt x="1916" y="79"/>
                </a:cubicBezTo>
                <a:cubicBezTo>
                  <a:pt x="1790" y="28"/>
                  <a:pt x="1655" y="1"/>
                  <a:pt x="151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6"/>
          <p:cNvSpPr/>
          <p:nvPr/>
        </p:nvSpPr>
        <p:spPr>
          <a:xfrm rot="10800000" flipH="1">
            <a:off x="7887534" y="511299"/>
            <a:ext cx="154858" cy="108417"/>
          </a:xfrm>
          <a:custGeom>
            <a:avLst/>
            <a:gdLst/>
            <a:ahLst/>
            <a:cxnLst/>
            <a:rect l="l" t="t" r="r" b="b"/>
            <a:pathLst>
              <a:path w="2911" h="2038" extrusionOk="0">
                <a:moveTo>
                  <a:pt x="1984" y="13"/>
                </a:moveTo>
                <a:cubicBezTo>
                  <a:pt x="1978" y="13"/>
                  <a:pt x="1972" y="14"/>
                  <a:pt x="1967" y="15"/>
                </a:cubicBezTo>
                <a:lnTo>
                  <a:pt x="1967" y="15"/>
                </a:lnTo>
                <a:cubicBezTo>
                  <a:pt x="1972" y="14"/>
                  <a:pt x="1978" y="13"/>
                  <a:pt x="1984" y="13"/>
                </a:cubicBezTo>
                <a:close/>
                <a:moveTo>
                  <a:pt x="2151" y="1"/>
                </a:moveTo>
                <a:cubicBezTo>
                  <a:pt x="2095" y="1"/>
                  <a:pt x="2039" y="6"/>
                  <a:pt x="1984" y="13"/>
                </a:cubicBezTo>
                <a:lnTo>
                  <a:pt x="1984" y="13"/>
                </a:lnTo>
                <a:cubicBezTo>
                  <a:pt x="1988" y="12"/>
                  <a:pt x="1992" y="11"/>
                  <a:pt x="1997" y="11"/>
                </a:cubicBezTo>
                <a:lnTo>
                  <a:pt x="1997" y="11"/>
                </a:lnTo>
                <a:lnTo>
                  <a:pt x="1966" y="15"/>
                </a:lnTo>
                <a:lnTo>
                  <a:pt x="1966" y="15"/>
                </a:lnTo>
                <a:cubicBezTo>
                  <a:pt x="1966" y="15"/>
                  <a:pt x="1967" y="15"/>
                  <a:pt x="1967" y="15"/>
                </a:cubicBezTo>
                <a:lnTo>
                  <a:pt x="1967" y="15"/>
                </a:lnTo>
                <a:cubicBezTo>
                  <a:pt x="1966" y="15"/>
                  <a:pt x="1966" y="15"/>
                  <a:pt x="1965" y="15"/>
                </a:cubicBezTo>
                <a:lnTo>
                  <a:pt x="1966" y="15"/>
                </a:lnTo>
                <a:lnTo>
                  <a:pt x="1966" y="15"/>
                </a:lnTo>
                <a:cubicBezTo>
                  <a:pt x="1951" y="16"/>
                  <a:pt x="1936" y="18"/>
                  <a:pt x="1920" y="21"/>
                </a:cubicBezTo>
                <a:cubicBezTo>
                  <a:pt x="1873" y="11"/>
                  <a:pt x="1825" y="3"/>
                  <a:pt x="1776" y="2"/>
                </a:cubicBezTo>
                <a:cubicBezTo>
                  <a:pt x="1770" y="2"/>
                  <a:pt x="1763" y="2"/>
                  <a:pt x="1757" y="2"/>
                </a:cubicBezTo>
                <a:cubicBezTo>
                  <a:pt x="1657" y="2"/>
                  <a:pt x="1559" y="22"/>
                  <a:pt x="1461" y="38"/>
                </a:cubicBezTo>
                <a:cubicBezTo>
                  <a:pt x="1374" y="54"/>
                  <a:pt x="1291" y="75"/>
                  <a:pt x="1208" y="106"/>
                </a:cubicBezTo>
                <a:cubicBezTo>
                  <a:pt x="1164" y="121"/>
                  <a:pt x="1118" y="136"/>
                  <a:pt x="1074" y="152"/>
                </a:cubicBezTo>
                <a:cubicBezTo>
                  <a:pt x="890" y="217"/>
                  <a:pt x="772" y="279"/>
                  <a:pt x="623" y="411"/>
                </a:cubicBezTo>
                <a:cubicBezTo>
                  <a:pt x="564" y="464"/>
                  <a:pt x="511" y="524"/>
                  <a:pt x="462" y="588"/>
                </a:cubicBezTo>
                <a:cubicBezTo>
                  <a:pt x="436" y="616"/>
                  <a:pt x="407" y="642"/>
                  <a:pt x="383" y="671"/>
                </a:cubicBezTo>
                <a:lnTo>
                  <a:pt x="282" y="805"/>
                </a:lnTo>
                <a:cubicBezTo>
                  <a:pt x="156" y="877"/>
                  <a:pt x="92" y="1031"/>
                  <a:pt x="57" y="1172"/>
                </a:cubicBezTo>
                <a:cubicBezTo>
                  <a:pt x="21" y="1210"/>
                  <a:pt x="1" y="1261"/>
                  <a:pt x="1" y="1313"/>
                </a:cubicBezTo>
                <a:cubicBezTo>
                  <a:pt x="4" y="1391"/>
                  <a:pt x="43" y="1462"/>
                  <a:pt x="106" y="1505"/>
                </a:cubicBezTo>
                <a:cubicBezTo>
                  <a:pt x="188" y="1645"/>
                  <a:pt x="286" y="1737"/>
                  <a:pt x="453" y="1799"/>
                </a:cubicBezTo>
                <a:cubicBezTo>
                  <a:pt x="472" y="1805"/>
                  <a:pt x="489" y="1810"/>
                  <a:pt x="508" y="1816"/>
                </a:cubicBezTo>
                <a:cubicBezTo>
                  <a:pt x="606" y="1874"/>
                  <a:pt x="711" y="1919"/>
                  <a:pt x="819" y="1952"/>
                </a:cubicBezTo>
                <a:cubicBezTo>
                  <a:pt x="889" y="1980"/>
                  <a:pt x="962" y="2001"/>
                  <a:pt x="1036" y="2012"/>
                </a:cubicBezTo>
                <a:cubicBezTo>
                  <a:pt x="1136" y="2026"/>
                  <a:pt x="1224" y="2038"/>
                  <a:pt x="1313" y="2038"/>
                </a:cubicBezTo>
                <a:cubicBezTo>
                  <a:pt x="1402" y="2038"/>
                  <a:pt x="1491" y="2026"/>
                  <a:pt x="1590" y="1993"/>
                </a:cubicBezTo>
                <a:cubicBezTo>
                  <a:pt x="1635" y="1979"/>
                  <a:pt x="1680" y="1963"/>
                  <a:pt x="1724" y="1947"/>
                </a:cubicBezTo>
                <a:cubicBezTo>
                  <a:pt x="1876" y="1893"/>
                  <a:pt x="2026" y="1832"/>
                  <a:pt x="2160" y="1740"/>
                </a:cubicBezTo>
                <a:cubicBezTo>
                  <a:pt x="2246" y="1682"/>
                  <a:pt x="2327" y="1616"/>
                  <a:pt x="2399" y="1542"/>
                </a:cubicBezTo>
                <a:cubicBezTo>
                  <a:pt x="2442" y="1495"/>
                  <a:pt x="2480" y="1444"/>
                  <a:pt x="2513" y="1390"/>
                </a:cubicBezTo>
                <a:cubicBezTo>
                  <a:pt x="2541" y="1364"/>
                  <a:pt x="2572" y="1338"/>
                  <a:pt x="2599" y="1309"/>
                </a:cubicBezTo>
                <a:cubicBezTo>
                  <a:pt x="2797" y="1104"/>
                  <a:pt x="2910" y="825"/>
                  <a:pt x="2833" y="534"/>
                </a:cubicBezTo>
                <a:cubicBezTo>
                  <a:pt x="2769" y="297"/>
                  <a:pt x="2570" y="77"/>
                  <a:pt x="2333" y="21"/>
                </a:cubicBezTo>
                <a:cubicBezTo>
                  <a:pt x="2271" y="6"/>
                  <a:pt x="2211" y="1"/>
                  <a:pt x="2151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6"/>
          <p:cNvSpPr/>
          <p:nvPr/>
        </p:nvSpPr>
        <p:spPr>
          <a:xfrm rot="10800000" flipH="1">
            <a:off x="7583045" y="612956"/>
            <a:ext cx="139803" cy="112619"/>
          </a:xfrm>
          <a:custGeom>
            <a:avLst/>
            <a:gdLst/>
            <a:ahLst/>
            <a:cxnLst/>
            <a:rect l="l" t="t" r="r" b="b"/>
            <a:pathLst>
              <a:path w="2628" h="2117" extrusionOk="0">
                <a:moveTo>
                  <a:pt x="1309" y="0"/>
                </a:moveTo>
                <a:cubicBezTo>
                  <a:pt x="1234" y="0"/>
                  <a:pt x="1158" y="9"/>
                  <a:pt x="1066" y="33"/>
                </a:cubicBezTo>
                <a:cubicBezTo>
                  <a:pt x="903" y="78"/>
                  <a:pt x="788" y="152"/>
                  <a:pt x="661" y="248"/>
                </a:cubicBezTo>
                <a:cubicBezTo>
                  <a:pt x="576" y="313"/>
                  <a:pt x="471" y="381"/>
                  <a:pt x="401" y="453"/>
                </a:cubicBezTo>
                <a:cubicBezTo>
                  <a:pt x="357" y="497"/>
                  <a:pt x="319" y="546"/>
                  <a:pt x="286" y="600"/>
                </a:cubicBezTo>
                <a:lnTo>
                  <a:pt x="259" y="627"/>
                </a:lnTo>
                <a:cubicBezTo>
                  <a:pt x="69" y="810"/>
                  <a:pt x="1" y="1109"/>
                  <a:pt x="69" y="1364"/>
                </a:cubicBezTo>
                <a:cubicBezTo>
                  <a:pt x="103" y="1489"/>
                  <a:pt x="168" y="1604"/>
                  <a:pt x="259" y="1696"/>
                </a:cubicBezTo>
                <a:cubicBezTo>
                  <a:pt x="328" y="1764"/>
                  <a:pt x="409" y="1818"/>
                  <a:pt x="498" y="1854"/>
                </a:cubicBezTo>
                <a:cubicBezTo>
                  <a:pt x="725" y="2021"/>
                  <a:pt x="1049" y="2117"/>
                  <a:pt x="1337" y="2117"/>
                </a:cubicBezTo>
                <a:cubicBezTo>
                  <a:pt x="1436" y="2117"/>
                  <a:pt x="1531" y="2105"/>
                  <a:pt x="1616" y="2081"/>
                </a:cubicBezTo>
                <a:cubicBezTo>
                  <a:pt x="1747" y="2045"/>
                  <a:pt x="1906" y="1956"/>
                  <a:pt x="2033" y="1887"/>
                </a:cubicBezTo>
                <a:cubicBezTo>
                  <a:pt x="2419" y="1675"/>
                  <a:pt x="2628" y="1188"/>
                  <a:pt x="2510" y="753"/>
                </a:cubicBezTo>
                <a:cubicBezTo>
                  <a:pt x="2452" y="535"/>
                  <a:pt x="2327" y="368"/>
                  <a:pt x="2158" y="234"/>
                </a:cubicBezTo>
                <a:cubicBezTo>
                  <a:pt x="2066" y="147"/>
                  <a:pt x="1952" y="85"/>
                  <a:pt x="1830" y="57"/>
                </a:cubicBezTo>
                <a:cubicBezTo>
                  <a:pt x="1733" y="41"/>
                  <a:pt x="1636" y="28"/>
                  <a:pt x="1539" y="18"/>
                </a:cubicBezTo>
                <a:cubicBezTo>
                  <a:pt x="1455" y="8"/>
                  <a:pt x="1383" y="0"/>
                  <a:pt x="13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6"/>
          <p:cNvSpPr/>
          <p:nvPr/>
        </p:nvSpPr>
        <p:spPr>
          <a:xfrm rot="10800000" flipH="1">
            <a:off x="7374680" y="278726"/>
            <a:ext cx="148208" cy="132355"/>
          </a:xfrm>
          <a:custGeom>
            <a:avLst/>
            <a:gdLst/>
            <a:ahLst/>
            <a:cxnLst/>
            <a:rect l="l" t="t" r="r" b="b"/>
            <a:pathLst>
              <a:path w="2786" h="2488" extrusionOk="0">
                <a:moveTo>
                  <a:pt x="1609" y="1"/>
                </a:moveTo>
                <a:cubicBezTo>
                  <a:pt x="1550" y="1"/>
                  <a:pt x="1491" y="7"/>
                  <a:pt x="1432" y="20"/>
                </a:cubicBezTo>
                <a:cubicBezTo>
                  <a:pt x="1418" y="21"/>
                  <a:pt x="1403" y="23"/>
                  <a:pt x="1387" y="24"/>
                </a:cubicBezTo>
                <a:cubicBezTo>
                  <a:pt x="1347" y="21"/>
                  <a:pt x="1308" y="19"/>
                  <a:pt x="1268" y="19"/>
                </a:cubicBezTo>
                <a:cubicBezTo>
                  <a:pt x="1031" y="19"/>
                  <a:pt x="802" y="84"/>
                  <a:pt x="593" y="235"/>
                </a:cubicBezTo>
                <a:cubicBezTo>
                  <a:pt x="432" y="353"/>
                  <a:pt x="276" y="485"/>
                  <a:pt x="174" y="664"/>
                </a:cubicBezTo>
                <a:cubicBezTo>
                  <a:pt x="135" y="761"/>
                  <a:pt x="96" y="856"/>
                  <a:pt x="57" y="951"/>
                </a:cubicBezTo>
                <a:cubicBezTo>
                  <a:pt x="8" y="1105"/>
                  <a:pt x="1" y="1269"/>
                  <a:pt x="36" y="1428"/>
                </a:cubicBezTo>
                <a:cubicBezTo>
                  <a:pt x="36" y="1534"/>
                  <a:pt x="63" y="1638"/>
                  <a:pt x="116" y="1730"/>
                </a:cubicBezTo>
                <a:cubicBezTo>
                  <a:pt x="142" y="1830"/>
                  <a:pt x="194" y="1921"/>
                  <a:pt x="266" y="1994"/>
                </a:cubicBezTo>
                <a:cubicBezTo>
                  <a:pt x="415" y="2193"/>
                  <a:pt x="628" y="2366"/>
                  <a:pt x="873" y="2424"/>
                </a:cubicBezTo>
                <a:cubicBezTo>
                  <a:pt x="892" y="2428"/>
                  <a:pt x="910" y="2432"/>
                  <a:pt x="929" y="2436"/>
                </a:cubicBezTo>
                <a:lnTo>
                  <a:pt x="958" y="2444"/>
                </a:lnTo>
                <a:cubicBezTo>
                  <a:pt x="1049" y="2473"/>
                  <a:pt x="1143" y="2488"/>
                  <a:pt x="1238" y="2488"/>
                </a:cubicBezTo>
                <a:cubicBezTo>
                  <a:pt x="1306" y="2488"/>
                  <a:pt x="1373" y="2480"/>
                  <a:pt x="1439" y="2465"/>
                </a:cubicBezTo>
                <a:cubicBezTo>
                  <a:pt x="1547" y="2465"/>
                  <a:pt x="1652" y="2436"/>
                  <a:pt x="1745" y="2380"/>
                </a:cubicBezTo>
                <a:cubicBezTo>
                  <a:pt x="1825" y="2356"/>
                  <a:pt x="1899" y="2314"/>
                  <a:pt x="1962" y="2259"/>
                </a:cubicBezTo>
                <a:cubicBezTo>
                  <a:pt x="2127" y="2183"/>
                  <a:pt x="2298" y="2098"/>
                  <a:pt x="2421" y="1961"/>
                </a:cubicBezTo>
                <a:cubicBezTo>
                  <a:pt x="2591" y="1772"/>
                  <a:pt x="2707" y="1552"/>
                  <a:pt x="2748" y="1298"/>
                </a:cubicBezTo>
                <a:lnTo>
                  <a:pt x="2779" y="1050"/>
                </a:lnTo>
                <a:cubicBezTo>
                  <a:pt x="2785" y="926"/>
                  <a:pt x="2758" y="802"/>
                  <a:pt x="2702" y="693"/>
                </a:cubicBezTo>
                <a:cubicBezTo>
                  <a:pt x="2621" y="497"/>
                  <a:pt x="2501" y="369"/>
                  <a:pt x="2330" y="247"/>
                </a:cubicBezTo>
                <a:cubicBezTo>
                  <a:pt x="2294" y="222"/>
                  <a:pt x="2259" y="193"/>
                  <a:pt x="2223" y="167"/>
                </a:cubicBezTo>
                <a:cubicBezTo>
                  <a:pt x="2068" y="56"/>
                  <a:pt x="1945" y="41"/>
                  <a:pt x="1776" y="18"/>
                </a:cubicBezTo>
                <a:cubicBezTo>
                  <a:pt x="1721" y="6"/>
                  <a:pt x="1665" y="1"/>
                  <a:pt x="16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6"/>
          <p:cNvSpPr/>
          <p:nvPr/>
        </p:nvSpPr>
        <p:spPr>
          <a:xfrm rot="10800000" flipH="1">
            <a:off x="7731460" y="200104"/>
            <a:ext cx="142144" cy="104480"/>
          </a:xfrm>
          <a:custGeom>
            <a:avLst/>
            <a:gdLst/>
            <a:ahLst/>
            <a:cxnLst/>
            <a:rect l="l" t="t" r="r" b="b"/>
            <a:pathLst>
              <a:path w="2672" h="1964" extrusionOk="0">
                <a:moveTo>
                  <a:pt x="1632" y="0"/>
                </a:moveTo>
                <a:cubicBezTo>
                  <a:pt x="1547" y="0"/>
                  <a:pt x="1463" y="11"/>
                  <a:pt x="1381" y="34"/>
                </a:cubicBezTo>
                <a:cubicBezTo>
                  <a:pt x="1322" y="50"/>
                  <a:pt x="1262" y="67"/>
                  <a:pt x="1201" y="80"/>
                </a:cubicBezTo>
                <a:cubicBezTo>
                  <a:pt x="1072" y="107"/>
                  <a:pt x="948" y="151"/>
                  <a:pt x="829" y="211"/>
                </a:cubicBezTo>
                <a:cubicBezTo>
                  <a:pt x="812" y="220"/>
                  <a:pt x="793" y="228"/>
                  <a:pt x="775" y="237"/>
                </a:cubicBezTo>
                <a:cubicBezTo>
                  <a:pt x="615" y="298"/>
                  <a:pt x="453" y="354"/>
                  <a:pt x="331" y="486"/>
                </a:cubicBezTo>
                <a:cubicBezTo>
                  <a:pt x="256" y="563"/>
                  <a:pt x="191" y="646"/>
                  <a:pt x="136" y="737"/>
                </a:cubicBezTo>
                <a:cubicBezTo>
                  <a:pt x="48" y="844"/>
                  <a:pt x="1" y="978"/>
                  <a:pt x="1" y="1116"/>
                </a:cubicBezTo>
                <a:cubicBezTo>
                  <a:pt x="1" y="1303"/>
                  <a:pt x="83" y="1461"/>
                  <a:pt x="211" y="1579"/>
                </a:cubicBezTo>
                <a:cubicBezTo>
                  <a:pt x="360" y="1770"/>
                  <a:pt x="577" y="1907"/>
                  <a:pt x="812" y="1939"/>
                </a:cubicBezTo>
                <a:cubicBezTo>
                  <a:pt x="925" y="1955"/>
                  <a:pt x="1038" y="1963"/>
                  <a:pt x="1152" y="1963"/>
                </a:cubicBezTo>
                <a:cubicBezTo>
                  <a:pt x="1178" y="1963"/>
                  <a:pt x="1204" y="1963"/>
                  <a:pt x="1230" y="1962"/>
                </a:cubicBezTo>
                <a:cubicBezTo>
                  <a:pt x="1351" y="1956"/>
                  <a:pt x="1479" y="1945"/>
                  <a:pt x="1595" y="1906"/>
                </a:cubicBezTo>
                <a:cubicBezTo>
                  <a:pt x="1707" y="1865"/>
                  <a:pt x="1818" y="1816"/>
                  <a:pt x="1925" y="1760"/>
                </a:cubicBezTo>
                <a:cubicBezTo>
                  <a:pt x="1975" y="1734"/>
                  <a:pt x="2027" y="1710"/>
                  <a:pt x="2075" y="1680"/>
                </a:cubicBezTo>
                <a:cubicBezTo>
                  <a:pt x="2201" y="1602"/>
                  <a:pt x="2335" y="1481"/>
                  <a:pt x="2403" y="1348"/>
                </a:cubicBezTo>
                <a:cubicBezTo>
                  <a:pt x="2422" y="1315"/>
                  <a:pt x="2439" y="1276"/>
                  <a:pt x="2456" y="1236"/>
                </a:cubicBezTo>
                <a:cubicBezTo>
                  <a:pt x="2477" y="1205"/>
                  <a:pt x="2495" y="1172"/>
                  <a:pt x="2511" y="1139"/>
                </a:cubicBezTo>
                <a:cubicBezTo>
                  <a:pt x="2559" y="1018"/>
                  <a:pt x="2579" y="887"/>
                  <a:pt x="2567" y="757"/>
                </a:cubicBezTo>
                <a:cubicBezTo>
                  <a:pt x="2570" y="750"/>
                  <a:pt x="2575" y="743"/>
                  <a:pt x="2577" y="736"/>
                </a:cubicBezTo>
                <a:cubicBezTo>
                  <a:pt x="2671" y="476"/>
                  <a:pt x="2464" y="197"/>
                  <a:pt x="2219" y="148"/>
                </a:cubicBezTo>
                <a:cubicBezTo>
                  <a:pt x="2151" y="100"/>
                  <a:pt x="2076" y="64"/>
                  <a:pt x="1998" y="41"/>
                </a:cubicBezTo>
                <a:cubicBezTo>
                  <a:pt x="1933" y="24"/>
                  <a:pt x="1867" y="15"/>
                  <a:pt x="1801" y="15"/>
                </a:cubicBezTo>
                <a:cubicBezTo>
                  <a:pt x="1745" y="5"/>
                  <a:pt x="1688" y="0"/>
                  <a:pt x="16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6"/>
          <p:cNvSpPr/>
          <p:nvPr/>
        </p:nvSpPr>
        <p:spPr>
          <a:xfrm rot="10800000" flipH="1">
            <a:off x="8244633" y="354956"/>
            <a:ext cx="138048" cy="128366"/>
          </a:xfrm>
          <a:custGeom>
            <a:avLst/>
            <a:gdLst/>
            <a:ahLst/>
            <a:cxnLst/>
            <a:rect l="l" t="t" r="r" b="b"/>
            <a:pathLst>
              <a:path w="2595" h="2413" extrusionOk="0">
                <a:moveTo>
                  <a:pt x="1468" y="0"/>
                </a:moveTo>
                <a:cubicBezTo>
                  <a:pt x="1349" y="0"/>
                  <a:pt x="1235" y="20"/>
                  <a:pt x="1100" y="43"/>
                </a:cubicBezTo>
                <a:cubicBezTo>
                  <a:pt x="927" y="75"/>
                  <a:pt x="799" y="98"/>
                  <a:pt x="632" y="198"/>
                </a:cubicBezTo>
                <a:cubicBezTo>
                  <a:pt x="413" y="329"/>
                  <a:pt x="264" y="526"/>
                  <a:pt x="149" y="749"/>
                </a:cubicBezTo>
                <a:cubicBezTo>
                  <a:pt x="55" y="914"/>
                  <a:pt x="6" y="1101"/>
                  <a:pt x="6" y="1290"/>
                </a:cubicBezTo>
                <a:cubicBezTo>
                  <a:pt x="0" y="1433"/>
                  <a:pt x="31" y="1575"/>
                  <a:pt x="97" y="1702"/>
                </a:cubicBezTo>
                <a:cubicBezTo>
                  <a:pt x="137" y="1833"/>
                  <a:pt x="212" y="1951"/>
                  <a:pt x="313" y="2046"/>
                </a:cubicBezTo>
                <a:cubicBezTo>
                  <a:pt x="439" y="2176"/>
                  <a:pt x="597" y="2271"/>
                  <a:pt x="773" y="2320"/>
                </a:cubicBezTo>
                <a:cubicBezTo>
                  <a:pt x="922" y="2379"/>
                  <a:pt x="1076" y="2412"/>
                  <a:pt x="1232" y="2412"/>
                </a:cubicBezTo>
                <a:cubicBezTo>
                  <a:pt x="1329" y="2412"/>
                  <a:pt x="1427" y="2400"/>
                  <a:pt x="1525" y="2372"/>
                </a:cubicBezTo>
                <a:cubicBezTo>
                  <a:pt x="1694" y="2325"/>
                  <a:pt x="1823" y="2238"/>
                  <a:pt x="1966" y="2149"/>
                </a:cubicBezTo>
                <a:cubicBezTo>
                  <a:pt x="2237" y="1980"/>
                  <a:pt x="2473" y="1724"/>
                  <a:pt x="2537" y="1392"/>
                </a:cubicBezTo>
                <a:cubicBezTo>
                  <a:pt x="2541" y="1369"/>
                  <a:pt x="2545" y="1346"/>
                  <a:pt x="2550" y="1322"/>
                </a:cubicBezTo>
                <a:cubicBezTo>
                  <a:pt x="2587" y="1111"/>
                  <a:pt x="2594" y="984"/>
                  <a:pt x="2545" y="774"/>
                </a:cubicBezTo>
                <a:lnTo>
                  <a:pt x="2545" y="806"/>
                </a:lnTo>
                <a:cubicBezTo>
                  <a:pt x="2540" y="768"/>
                  <a:pt x="2531" y="732"/>
                  <a:pt x="2519" y="696"/>
                </a:cubicBezTo>
                <a:cubicBezTo>
                  <a:pt x="2502" y="660"/>
                  <a:pt x="2482" y="627"/>
                  <a:pt x="2459" y="595"/>
                </a:cubicBezTo>
                <a:lnTo>
                  <a:pt x="2459" y="595"/>
                </a:lnTo>
                <a:lnTo>
                  <a:pt x="2483" y="621"/>
                </a:lnTo>
                <a:cubicBezTo>
                  <a:pt x="2388" y="438"/>
                  <a:pt x="2270" y="347"/>
                  <a:pt x="2115" y="225"/>
                </a:cubicBezTo>
                <a:lnTo>
                  <a:pt x="2054" y="177"/>
                </a:lnTo>
                <a:cubicBezTo>
                  <a:pt x="1960" y="105"/>
                  <a:pt x="1848" y="66"/>
                  <a:pt x="1737" y="36"/>
                </a:cubicBezTo>
                <a:cubicBezTo>
                  <a:pt x="1639" y="10"/>
                  <a:pt x="1552" y="0"/>
                  <a:pt x="146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6"/>
          <p:cNvSpPr/>
          <p:nvPr/>
        </p:nvSpPr>
        <p:spPr>
          <a:xfrm rot="9082542">
            <a:off x="7237874" y="4156882"/>
            <a:ext cx="2990210" cy="1199251"/>
          </a:xfrm>
          <a:custGeom>
            <a:avLst/>
            <a:gdLst/>
            <a:ahLst/>
            <a:cxnLst/>
            <a:rect l="l" t="t" r="r" b="b"/>
            <a:pathLst>
              <a:path w="59323" h="23791" extrusionOk="0">
                <a:moveTo>
                  <a:pt x="29666" y="1"/>
                </a:moveTo>
                <a:cubicBezTo>
                  <a:pt x="25503" y="1"/>
                  <a:pt x="21341" y="308"/>
                  <a:pt x="17214" y="922"/>
                </a:cubicBezTo>
                <a:cubicBezTo>
                  <a:pt x="13145" y="1527"/>
                  <a:pt x="9019" y="2430"/>
                  <a:pt x="4944" y="2430"/>
                </a:cubicBezTo>
                <a:cubicBezTo>
                  <a:pt x="3285" y="2430"/>
                  <a:pt x="1635" y="2280"/>
                  <a:pt x="1" y="1901"/>
                </a:cubicBezTo>
                <a:lnTo>
                  <a:pt x="1" y="1901"/>
                </a:lnTo>
                <a:cubicBezTo>
                  <a:pt x="2397" y="5355"/>
                  <a:pt x="4980" y="8968"/>
                  <a:pt x="8690" y="10572"/>
                </a:cubicBezTo>
                <a:cubicBezTo>
                  <a:pt x="10291" y="11265"/>
                  <a:pt x="12021" y="11540"/>
                  <a:pt x="13658" y="12122"/>
                </a:cubicBezTo>
                <a:cubicBezTo>
                  <a:pt x="15404" y="12743"/>
                  <a:pt x="17041" y="13716"/>
                  <a:pt x="18462" y="14977"/>
                </a:cubicBezTo>
                <a:cubicBezTo>
                  <a:pt x="21556" y="17721"/>
                  <a:pt x="23753" y="21884"/>
                  <a:pt x="27537" y="23293"/>
                </a:cubicBezTo>
                <a:cubicBezTo>
                  <a:pt x="28469" y="23640"/>
                  <a:pt x="29436" y="23791"/>
                  <a:pt x="30413" y="23791"/>
                </a:cubicBezTo>
                <a:cubicBezTo>
                  <a:pt x="32293" y="23791"/>
                  <a:pt x="34206" y="23232"/>
                  <a:pt x="35956" y="22439"/>
                </a:cubicBezTo>
                <a:cubicBezTo>
                  <a:pt x="38614" y="21234"/>
                  <a:pt x="41050" y="19511"/>
                  <a:pt x="43703" y="18293"/>
                </a:cubicBezTo>
                <a:cubicBezTo>
                  <a:pt x="46691" y="16921"/>
                  <a:pt x="49939" y="16224"/>
                  <a:pt x="53185" y="16224"/>
                </a:cubicBezTo>
                <a:cubicBezTo>
                  <a:pt x="55254" y="16224"/>
                  <a:pt x="57322" y="16507"/>
                  <a:pt x="59323" y="17078"/>
                </a:cubicBezTo>
                <a:lnTo>
                  <a:pt x="48152" y="3306"/>
                </a:lnTo>
                <a:cubicBezTo>
                  <a:pt x="45654" y="1493"/>
                  <a:pt x="42570" y="936"/>
                  <a:pt x="39580" y="583"/>
                </a:cubicBezTo>
                <a:cubicBezTo>
                  <a:pt x="36286" y="195"/>
                  <a:pt x="32976" y="1"/>
                  <a:pt x="29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6"/>
          <p:cNvSpPr/>
          <p:nvPr/>
        </p:nvSpPr>
        <p:spPr>
          <a:xfrm rot="8100000">
            <a:off x="6877467" y="4363731"/>
            <a:ext cx="2780472" cy="1717831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subTitle" idx="1"/>
          </p:nvPr>
        </p:nvSpPr>
        <p:spPr>
          <a:xfrm>
            <a:off x="5050352" y="2408500"/>
            <a:ext cx="3639300" cy="47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Signika SemiBold"/>
              <a:buNone/>
              <a:defRPr sz="2100"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62" name="Google Shape;262;p16"/>
          <p:cNvSpPr txBox="1">
            <a:spLocks noGrp="1"/>
          </p:cNvSpPr>
          <p:nvPr>
            <p:ph type="body" idx="2"/>
          </p:nvPr>
        </p:nvSpPr>
        <p:spPr>
          <a:xfrm>
            <a:off x="5050352" y="2964402"/>
            <a:ext cx="3837000" cy="15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3" name="Google Shape;263;p16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SECTION_TITLE_AND_DESCRIPTION_1_2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8"/>
          <p:cNvSpPr/>
          <p:nvPr/>
        </p:nvSpPr>
        <p:spPr>
          <a:xfrm rot="-4968762">
            <a:off x="7459584" y="2173792"/>
            <a:ext cx="1953192" cy="737222"/>
          </a:xfrm>
          <a:custGeom>
            <a:avLst/>
            <a:gdLst/>
            <a:ahLst/>
            <a:cxnLst/>
            <a:rect l="l" t="t" r="r" b="b"/>
            <a:pathLst>
              <a:path w="37209" h="14045" extrusionOk="0">
                <a:moveTo>
                  <a:pt x="19947" y="0"/>
                </a:moveTo>
                <a:cubicBezTo>
                  <a:pt x="19224" y="0"/>
                  <a:pt x="18482" y="82"/>
                  <a:pt x="17729" y="268"/>
                </a:cubicBezTo>
                <a:cubicBezTo>
                  <a:pt x="13775" y="1242"/>
                  <a:pt x="11016" y="4774"/>
                  <a:pt x="8840" y="8103"/>
                </a:cubicBezTo>
                <a:lnTo>
                  <a:pt x="8660" y="8380"/>
                </a:lnTo>
                <a:cubicBezTo>
                  <a:pt x="7699" y="9854"/>
                  <a:pt x="6705" y="11377"/>
                  <a:pt x="5308" y="12428"/>
                </a:cubicBezTo>
                <a:cubicBezTo>
                  <a:pt x="4418" y="13096"/>
                  <a:pt x="3204" y="13591"/>
                  <a:pt x="2010" y="13591"/>
                </a:cubicBezTo>
                <a:cubicBezTo>
                  <a:pt x="1392" y="13591"/>
                  <a:pt x="780" y="13459"/>
                  <a:pt x="221" y="13150"/>
                </a:cubicBezTo>
                <a:lnTo>
                  <a:pt x="1" y="13547"/>
                </a:lnTo>
                <a:cubicBezTo>
                  <a:pt x="631" y="13896"/>
                  <a:pt x="1315" y="14045"/>
                  <a:pt x="2002" y="14045"/>
                </a:cubicBezTo>
                <a:cubicBezTo>
                  <a:pt x="3307" y="14045"/>
                  <a:pt x="4621" y="13513"/>
                  <a:pt x="5581" y="12791"/>
                </a:cubicBezTo>
                <a:cubicBezTo>
                  <a:pt x="7042" y="11693"/>
                  <a:pt x="8059" y="10135"/>
                  <a:pt x="9041" y="8628"/>
                </a:cubicBezTo>
                <a:lnTo>
                  <a:pt x="9221" y="8351"/>
                </a:lnTo>
                <a:cubicBezTo>
                  <a:pt x="11348" y="5098"/>
                  <a:pt x="14036" y="1646"/>
                  <a:pt x="17837" y="709"/>
                </a:cubicBezTo>
                <a:cubicBezTo>
                  <a:pt x="18553" y="533"/>
                  <a:pt x="19258" y="455"/>
                  <a:pt x="19946" y="455"/>
                </a:cubicBezTo>
                <a:cubicBezTo>
                  <a:pt x="23959" y="455"/>
                  <a:pt x="27379" y="3104"/>
                  <a:pt x="28804" y="4391"/>
                </a:cubicBezTo>
                <a:cubicBezTo>
                  <a:pt x="30585" y="6000"/>
                  <a:pt x="32127" y="7908"/>
                  <a:pt x="33618" y="9754"/>
                </a:cubicBezTo>
                <a:cubicBezTo>
                  <a:pt x="34656" y="11037"/>
                  <a:pt x="35728" y="12364"/>
                  <a:pt x="36877" y="13588"/>
                </a:cubicBezTo>
                <a:lnTo>
                  <a:pt x="37208" y="13276"/>
                </a:lnTo>
                <a:cubicBezTo>
                  <a:pt x="36071" y="12066"/>
                  <a:pt x="35005" y="10746"/>
                  <a:pt x="33973" y="9468"/>
                </a:cubicBezTo>
                <a:cubicBezTo>
                  <a:pt x="32471" y="7609"/>
                  <a:pt x="30916" y="5686"/>
                  <a:pt x="29109" y="4052"/>
                </a:cubicBezTo>
                <a:cubicBezTo>
                  <a:pt x="27642" y="2727"/>
                  <a:pt x="24113" y="0"/>
                  <a:pt x="19947" y="0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8"/>
          <p:cNvSpPr/>
          <p:nvPr/>
        </p:nvSpPr>
        <p:spPr>
          <a:xfrm rot="-4968762">
            <a:off x="6720600" y="4065439"/>
            <a:ext cx="1307272" cy="1914205"/>
          </a:xfrm>
          <a:custGeom>
            <a:avLst/>
            <a:gdLst/>
            <a:ahLst/>
            <a:cxnLst/>
            <a:rect l="l" t="t" r="r" b="b"/>
            <a:pathLst>
              <a:path w="24904" h="36468" extrusionOk="0">
                <a:moveTo>
                  <a:pt x="5411" y="1"/>
                </a:moveTo>
                <a:cubicBezTo>
                  <a:pt x="4232" y="1"/>
                  <a:pt x="3060" y="178"/>
                  <a:pt x="1936" y="565"/>
                </a:cubicBezTo>
                <a:cubicBezTo>
                  <a:pt x="1028" y="877"/>
                  <a:pt x="0" y="1782"/>
                  <a:pt x="489" y="2611"/>
                </a:cubicBezTo>
                <a:lnTo>
                  <a:pt x="13353" y="36440"/>
                </a:lnTo>
                <a:cubicBezTo>
                  <a:pt x="13530" y="36459"/>
                  <a:pt x="13705" y="36468"/>
                  <a:pt x="13878" y="36468"/>
                </a:cubicBezTo>
                <a:cubicBezTo>
                  <a:pt x="16969" y="36468"/>
                  <a:pt x="19442" y="33611"/>
                  <a:pt x="21049" y="30872"/>
                </a:cubicBezTo>
                <a:cubicBezTo>
                  <a:pt x="23216" y="27174"/>
                  <a:pt x="24904" y="22936"/>
                  <a:pt x="24336" y="18686"/>
                </a:cubicBezTo>
                <a:cubicBezTo>
                  <a:pt x="23914" y="15523"/>
                  <a:pt x="22278" y="12654"/>
                  <a:pt x="20459" y="10031"/>
                </a:cubicBezTo>
                <a:cubicBezTo>
                  <a:pt x="18334" y="6966"/>
                  <a:pt x="15851" y="4056"/>
                  <a:pt x="12659" y="2127"/>
                </a:cubicBezTo>
                <a:cubicBezTo>
                  <a:pt x="10483" y="812"/>
                  <a:pt x="7932" y="1"/>
                  <a:pt x="541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8"/>
          <p:cNvSpPr/>
          <p:nvPr/>
        </p:nvSpPr>
        <p:spPr>
          <a:xfrm rot="-4968762">
            <a:off x="6636029" y="2378043"/>
            <a:ext cx="4165749" cy="1646716"/>
          </a:xfrm>
          <a:custGeom>
            <a:avLst/>
            <a:gdLst/>
            <a:ahLst/>
            <a:cxnLst/>
            <a:rect l="l" t="t" r="r" b="b"/>
            <a:pathLst>
              <a:path w="79359" h="31372" extrusionOk="0">
                <a:moveTo>
                  <a:pt x="37959" y="0"/>
                </a:moveTo>
                <a:cubicBezTo>
                  <a:pt x="35005" y="0"/>
                  <a:pt x="32194" y="1412"/>
                  <a:pt x="29792" y="3153"/>
                </a:cubicBezTo>
                <a:cubicBezTo>
                  <a:pt x="27292" y="4966"/>
                  <a:pt x="25080" y="7164"/>
                  <a:pt x="22506" y="8872"/>
                </a:cubicBezTo>
                <a:cubicBezTo>
                  <a:pt x="18678" y="11411"/>
                  <a:pt x="14081" y="12712"/>
                  <a:pt x="9490" y="12712"/>
                </a:cubicBezTo>
                <a:cubicBezTo>
                  <a:pt x="6232" y="12712"/>
                  <a:pt x="2976" y="12057"/>
                  <a:pt x="1" y="10723"/>
                </a:cubicBezTo>
                <a:lnTo>
                  <a:pt x="1" y="10723"/>
                </a:lnTo>
                <a:lnTo>
                  <a:pt x="11129" y="31371"/>
                </a:lnTo>
                <a:cubicBezTo>
                  <a:pt x="34128" y="30468"/>
                  <a:pt x="56900" y="26415"/>
                  <a:pt x="79358" y="21369"/>
                </a:cubicBezTo>
                <a:cubicBezTo>
                  <a:pt x="78910" y="18146"/>
                  <a:pt x="76358" y="15488"/>
                  <a:pt x="73361" y="14224"/>
                </a:cubicBezTo>
                <a:cubicBezTo>
                  <a:pt x="71399" y="13397"/>
                  <a:pt x="69274" y="13089"/>
                  <a:pt x="67136" y="13089"/>
                </a:cubicBezTo>
                <a:cubicBezTo>
                  <a:pt x="66006" y="13089"/>
                  <a:pt x="64872" y="13175"/>
                  <a:pt x="63756" y="13316"/>
                </a:cubicBezTo>
                <a:cubicBezTo>
                  <a:pt x="61980" y="13540"/>
                  <a:pt x="60096" y="13870"/>
                  <a:pt x="58298" y="13870"/>
                </a:cubicBezTo>
                <a:cubicBezTo>
                  <a:pt x="56557" y="13870"/>
                  <a:pt x="54897" y="13561"/>
                  <a:pt x="53494" y="12545"/>
                </a:cubicBezTo>
                <a:cubicBezTo>
                  <a:pt x="52413" y="11762"/>
                  <a:pt x="51635" y="10641"/>
                  <a:pt x="50871" y="9547"/>
                </a:cubicBezTo>
                <a:cubicBezTo>
                  <a:pt x="49310" y="7309"/>
                  <a:pt x="47708" y="5064"/>
                  <a:pt x="45660" y="3263"/>
                </a:cubicBezTo>
                <a:cubicBezTo>
                  <a:pt x="43611" y="1461"/>
                  <a:pt x="41048" y="116"/>
                  <a:pt x="38323" y="7"/>
                </a:cubicBezTo>
                <a:cubicBezTo>
                  <a:pt x="38202" y="3"/>
                  <a:pt x="38080" y="0"/>
                  <a:pt x="3795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8"/>
          <p:cNvSpPr/>
          <p:nvPr/>
        </p:nvSpPr>
        <p:spPr>
          <a:xfrm rot="-4968762">
            <a:off x="6612091" y="2761946"/>
            <a:ext cx="3648121" cy="1941867"/>
          </a:xfrm>
          <a:custGeom>
            <a:avLst/>
            <a:gdLst/>
            <a:ahLst/>
            <a:cxnLst/>
            <a:rect l="l" t="t" r="r" b="b"/>
            <a:pathLst>
              <a:path w="69498" h="36995" extrusionOk="0">
                <a:moveTo>
                  <a:pt x="4309" y="0"/>
                </a:moveTo>
                <a:cubicBezTo>
                  <a:pt x="2804" y="0"/>
                  <a:pt x="1332" y="269"/>
                  <a:pt x="1" y="972"/>
                </a:cubicBezTo>
                <a:lnTo>
                  <a:pt x="7474" y="36898"/>
                </a:lnTo>
                <a:cubicBezTo>
                  <a:pt x="8875" y="36962"/>
                  <a:pt x="10275" y="36995"/>
                  <a:pt x="11675" y="36995"/>
                </a:cubicBezTo>
                <a:cubicBezTo>
                  <a:pt x="18980" y="36995"/>
                  <a:pt x="26265" y="36119"/>
                  <a:pt x="33372" y="34383"/>
                </a:cubicBezTo>
                <a:cubicBezTo>
                  <a:pt x="39341" y="32925"/>
                  <a:pt x="45183" y="30860"/>
                  <a:pt x="51272" y="30028"/>
                </a:cubicBezTo>
                <a:cubicBezTo>
                  <a:pt x="57320" y="29204"/>
                  <a:pt x="63512" y="29610"/>
                  <a:pt x="69497" y="28412"/>
                </a:cubicBezTo>
                <a:cubicBezTo>
                  <a:pt x="67484" y="23480"/>
                  <a:pt x="62081" y="20722"/>
                  <a:pt x="56823" y="19877"/>
                </a:cubicBezTo>
                <a:cubicBezTo>
                  <a:pt x="54420" y="19492"/>
                  <a:pt x="51992" y="19416"/>
                  <a:pt x="49556" y="19416"/>
                </a:cubicBezTo>
                <a:cubicBezTo>
                  <a:pt x="47985" y="19416"/>
                  <a:pt x="46410" y="19447"/>
                  <a:pt x="44837" y="19447"/>
                </a:cubicBezTo>
                <a:cubicBezTo>
                  <a:pt x="43513" y="19447"/>
                  <a:pt x="42189" y="19425"/>
                  <a:pt x="40870" y="19343"/>
                </a:cubicBezTo>
                <a:cubicBezTo>
                  <a:pt x="38587" y="19200"/>
                  <a:pt x="36264" y="18863"/>
                  <a:pt x="34237" y="17808"/>
                </a:cubicBezTo>
                <a:cubicBezTo>
                  <a:pt x="31538" y="16404"/>
                  <a:pt x="29632" y="13890"/>
                  <a:pt x="27543" y="11679"/>
                </a:cubicBezTo>
                <a:cubicBezTo>
                  <a:pt x="22568" y="6413"/>
                  <a:pt x="16105" y="2572"/>
                  <a:pt x="9103" y="715"/>
                </a:cubicBezTo>
                <a:cubicBezTo>
                  <a:pt x="7553" y="305"/>
                  <a:pt x="5912" y="0"/>
                  <a:pt x="43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8"/>
          <p:cNvSpPr/>
          <p:nvPr/>
        </p:nvSpPr>
        <p:spPr>
          <a:xfrm rot="-4968762">
            <a:off x="8812642" y="1053034"/>
            <a:ext cx="189235" cy="166236"/>
          </a:xfrm>
          <a:custGeom>
            <a:avLst/>
            <a:gdLst/>
            <a:ahLst/>
            <a:cxnLst/>
            <a:rect l="l" t="t" r="r" b="b"/>
            <a:pathLst>
              <a:path w="3605" h="3167" extrusionOk="0">
                <a:moveTo>
                  <a:pt x="1804" y="0"/>
                </a:moveTo>
                <a:cubicBezTo>
                  <a:pt x="1293" y="0"/>
                  <a:pt x="792" y="247"/>
                  <a:pt x="486" y="703"/>
                </a:cubicBezTo>
                <a:cubicBezTo>
                  <a:pt x="1" y="1431"/>
                  <a:pt x="197" y="2414"/>
                  <a:pt x="923" y="2900"/>
                </a:cubicBezTo>
                <a:cubicBezTo>
                  <a:pt x="1193" y="3080"/>
                  <a:pt x="1498" y="3166"/>
                  <a:pt x="1801" y="3166"/>
                </a:cubicBezTo>
                <a:cubicBezTo>
                  <a:pt x="2312" y="3166"/>
                  <a:pt x="2814" y="2919"/>
                  <a:pt x="3119" y="2463"/>
                </a:cubicBezTo>
                <a:cubicBezTo>
                  <a:pt x="3605" y="1735"/>
                  <a:pt x="3409" y="752"/>
                  <a:pt x="2683" y="267"/>
                </a:cubicBezTo>
                <a:cubicBezTo>
                  <a:pt x="2412" y="86"/>
                  <a:pt x="2107" y="0"/>
                  <a:pt x="18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2" name="Google Shape;292;p18"/>
          <p:cNvGrpSpPr/>
          <p:nvPr/>
        </p:nvGrpSpPr>
        <p:grpSpPr>
          <a:xfrm rot="-4968762">
            <a:off x="7958046" y="4048981"/>
            <a:ext cx="731220" cy="1098405"/>
            <a:chOff x="4522000" y="2088250"/>
            <a:chExt cx="348250" cy="523150"/>
          </a:xfrm>
        </p:grpSpPr>
        <p:sp>
          <p:nvSpPr>
            <p:cNvPr id="293" name="Google Shape;293;p18"/>
            <p:cNvSpPr/>
            <p:nvPr/>
          </p:nvSpPr>
          <p:spPr>
            <a:xfrm>
              <a:off x="4566125" y="2088250"/>
              <a:ext cx="60050" cy="60725"/>
            </a:xfrm>
            <a:custGeom>
              <a:avLst/>
              <a:gdLst/>
              <a:ahLst/>
              <a:cxnLst/>
              <a:rect l="l" t="t" r="r" b="b"/>
              <a:pathLst>
                <a:path w="2402" h="2429" extrusionOk="0">
                  <a:moveTo>
                    <a:pt x="626" y="0"/>
                  </a:moveTo>
                  <a:cubicBezTo>
                    <a:pt x="509" y="3"/>
                    <a:pt x="395" y="36"/>
                    <a:pt x="296" y="98"/>
                  </a:cubicBezTo>
                  <a:cubicBezTo>
                    <a:pt x="179" y="166"/>
                    <a:pt x="91" y="275"/>
                    <a:pt x="52" y="404"/>
                  </a:cubicBezTo>
                  <a:cubicBezTo>
                    <a:pt x="26" y="493"/>
                    <a:pt x="1" y="503"/>
                    <a:pt x="6" y="634"/>
                  </a:cubicBezTo>
                  <a:cubicBezTo>
                    <a:pt x="9" y="702"/>
                    <a:pt x="19" y="768"/>
                    <a:pt x="37" y="833"/>
                  </a:cubicBezTo>
                  <a:cubicBezTo>
                    <a:pt x="38" y="837"/>
                    <a:pt x="39" y="840"/>
                    <a:pt x="39" y="845"/>
                  </a:cubicBezTo>
                  <a:cubicBezTo>
                    <a:pt x="39" y="911"/>
                    <a:pt x="48" y="976"/>
                    <a:pt x="65" y="1039"/>
                  </a:cubicBezTo>
                  <a:cubicBezTo>
                    <a:pt x="90" y="1128"/>
                    <a:pt x="133" y="1208"/>
                    <a:pt x="173" y="1290"/>
                  </a:cubicBezTo>
                  <a:cubicBezTo>
                    <a:pt x="191" y="1327"/>
                    <a:pt x="209" y="1366"/>
                    <a:pt x="227" y="1404"/>
                  </a:cubicBezTo>
                  <a:cubicBezTo>
                    <a:pt x="245" y="1443"/>
                    <a:pt x="258" y="1486"/>
                    <a:pt x="276" y="1526"/>
                  </a:cubicBezTo>
                  <a:cubicBezTo>
                    <a:pt x="302" y="1598"/>
                    <a:pt x="333" y="1666"/>
                    <a:pt x="371" y="1732"/>
                  </a:cubicBezTo>
                  <a:lnTo>
                    <a:pt x="527" y="1938"/>
                  </a:lnTo>
                  <a:lnTo>
                    <a:pt x="542" y="1959"/>
                  </a:lnTo>
                  <a:cubicBezTo>
                    <a:pt x="558" y="1973"/>
                    <a:pt x="576" y="1986"/>
                    <a:pt x="591" y="1999"/>
                  </a:cubicBezTo>
                  <a:cubicBezTo>
                    <a:pt x="648" y="2045"/>
                    <a:pt x="702" y="2093"/>
                    <a:pt x="759" y="2139"/>
                  </a:cubicBezTo>
                  <a:cubicBezTo>
                    <a:pt x="887" y="2247"/>
                    <a:pt x="1019" y="2343"/>
                    <a:pt x="1182" y="2391"/>
                  </a:cubicBezTo>
                  <a:lnTo>
                    <a:pt x="1202" y="2394"/>
                  </a:lnTo>
                  <a:lnTo>
                    <a:pt x="1453" y="2428"/>
                  </a:lnTo>
                  <a:cubicBezTo>
                    <a:pt x="1553" y="2423"/>
                    <a:pt x="1652" y="2404"/>
                    <a:pt x="1750" y="2389"/>
                  </a:cubicBezTo>
                  <a:cubicBezTo>
                    <a:pt x="1894" y="2349"/>
                    <a:pt x="2024" y="2270"/>
                    <a:pt x="2129" y="2163"/>
                  </a:cubicBezTo>
                  <a:cubicBezTo>
                    <a:pt x="2234" y="2055"/>
                    <a:pt x="2311" y="1921"/>
                    <a:pt x="2351" y="1776"/>
                  </a:cubicBezTo>
                  <a:cubicBezTo>
                    <a:pt x="2364" y="1715"/>
                    <a:pt x="2374" y="1654"/>
                    <a:pt x="2380" y="1592"/>
                  </a:cubicBezTo>
                  <a:cubicBezTo>
                    <a:pt x="2401" y="1433"/>
                    <a:pt x="2400" y="1476"/>
                    <a:pt x="2378" y="1314"/>
                  </a:cubicBezTo>
                  <a:cubicBezTo>
                    <a:pt x="2361" y="1173"/>
                    <a:pt x="2332" y="1055"/>
                    <a:pt x="2251" y="930"/>
                  </a:cubicBezTo>
                  <a:cubicBezTo>
                    <a:pt x="2210" y="866"/>
                    <a:pt x="2166" y="804"/>
                    <a:pt x="2123" y="744"/>
                  </a:cubicBezTo>
                  <a:cubicBezTo>
                    <a:pt x="2070" y="670"/>
                    <a:pt x="2015" y="581"/>
                    <a:pt x="1952" y="516"/>
                  </a:cubicBezTo>
                  <a:cubicBezTo>
                    <a:pt x="1885" y="451"/>
                    <a:pt x="1811" y="392"/>
                    <a:pt x="1731" y="340"/>
                  </a:cubicBezTo>
                  <a:cubicBezTo>
                    <a:pt x="1668" y="301"/>
                    <a:pt x="1602" y="268"/>
                    <a:pt x="1532" y="241"/>
                  </a:cubicBezTo>
                  <a:cubicBezTo>
                    <a:pt x="1450" y="205"/>
                    <a:pt x="1368" y="174"/>
                    <a:pt x="1286" y="141"/>
                  </a:cubicBezTo>
                  <a:lnTo>
                    <a:pt x="1280" y="140"/>
                  </a:lnTo>
                  <a:cubicBezTo>
                    <a:pt x="1231" y="118"/>
                    <a:pt x="1120" y="64"/>
                    <a:pt x="1045" y="38"/>
                  </a:cubicBezTo>
                  <a:cubicBezTo>
                    <a:pt x="975" y="16"/>
                    <a:pt x="903" y="4"/>
                    <a:pt x="830" y="4"/>
                  </a:cubicBezTo>
                  <a:cubicBezTo>
                    <a:pt x="797" y="4"/>
                    <a:pt x="764" y="7"/>
                    <a:pt x="731" y="12"/>
                  </a:cubicBezTo>
                  <a:cubicBezTo>
                    <a:pt x="697" y="4"/>
                    <a:pt x="662" y="0"/>
                    <a:pt x="6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8"/>
            <p:cNvSpPr/>
            <p:nvPr/>
          </p:nvSpPr>
          <p:spPr>
            <a:xfrm>
              <a:off x="4522000" y="2208050"/>
              <a:ext cx="52375" cy="55575"/>
            </a:xfrm>
            <a:custGeom>
              <a:avLst/>
              <a:gdLst/>
              <a:ahLst/>
              <a:cxnLst/>
              <a:rect l="l" t="t" r="r" b="b"/>
              <a:pathLst>
                <a:path w="2095" h="2223" extrusionOk="0">
                  <a:moveTo>
                    <a:pt x="2048" y="1795"/>
                  </a:moveTo>
                  <a:lnTo>
                    <a:pt x="2037" y="1824"/>
                  </a:lnTo>
                  <a:lnTo>
                    <a:pt x="2037" y="1824"/>
                  </a:lnTo>
                  <a:cubicBezTo>
                    <a:pt x="2041" y="1814"/>
                    <a:pt x="2046" y="1805"/>
                    <a:pt x="2048" y="1795"/>
                  </a:cubicBezTo>
                  <a:close/>
                  <a:moveTo>
                    <a:pt x="2037" y="1824"/>
                  </a:moveTo>
                  <a:cubicBezTo>
                    <a:pt x="2036" y="1827"/>
                    <a:pt x="2035" y="1830"/>
                    <a:pt x="2034" y="1833"/>
                  </a:cubicBezTo>
                  <a:lnTo>
                    <a:pt x="2037" y="1824"/>
                  </a:lnTo>
                  <a:close/>
                  <a:moveTo>
                    <a:pt x="447" y="0"/>
                  </a:moveTo>
                  <a:cubicBezTo>
                    <a:pt x="426" y="0"/>
                    <a:pt x="406" y="1"/>
                    <a:pt x="385" y="3"/>
                  </a:cubicBezTo>
                  <a:cubicBezTo>
                    <a:pt x="241" y="11"/>
                    <a:pt x="52" y="114"/>
                    <a:pt x="30" y="279"/>
                  </a:cubicBezTo>
                  <a:cubicBezTo>
                    <a:pt x="19" y="369"/>
                    <a:pt x="0" y="454"/>
                    <a:pt x="12" y="543"/>
                  </a:cubicBezTo>
                  <a:cubicBezTo>
                    <a:pt x="19" y="582"/>
                    <a:pt x="28" y="619"/>
                    <a:pt x="41" y="655"/>
                  </a:cubicBezTo>
                  <a:cubicBezTo>
                    <a:pt x="20" y="763"/>
                    <a:pt x="16" y="877"/>
                    <a:pt x="45" y="972"/>
                  </a:cubicBezTo>
                  <a:cubicBezTo>
                    <a:pt x="72" y="1047"/>
                    <a:pt x="103" y="1121"/>
                    <a:pt x="139" y="1193"/>
                  </a:cubicBezTo>
                  <a:lnTo>
                    <a:pt x="213" y="1357"/>
                  </a:lnTo>
                  <a:cubicBezTo>
                    <a:pt x="248" y="1441"/>
                    <a:pt x="293" y="1520"/>
                    <a:pt x="346" y="1594"/>
                  </a:cubicBezTo>
                  <a:cubicBezTo>
                    <a:pt x="402" y="1666"/>
                    <a:pt x="464" y="1732"/>
                    <a:pt x="531" y="1795"/>
                  </a:cubicBezTo>
                  <a:cubicBezTo>
                    <a:pt x="571" y="1833"/>
                    <a:pt x="608" y="1873"/>
                    <a:pt x="650" y="1911"/>
                  </a:cubicBezTo>
                  <a:cubicBezTo>
                    <a:pt x="790" y="2039"/>
                    <a:pt x="938" y="2104"/>
                    <a:pt x="1113" y="2163"/>
                  </a:cubicBezTo>
                  <a:cubicBezTo>
                    <a:pt x="1223" y="2200"/>
                    <a:pt x="1330" y="2222"/>
                    <a:pt x="1438" y="2222"/>
                  </a:cubicBezTo>
                  <a:cubicBezTo>
                    <a:pt x="1507" y="2222"/>
                    <a:pt x="1576" y="2213"/>
                    <a:pt x="1646" y="2193"/>
                  </a:cubicBezTo>
                  <a:cubicBezTo>
                    <a:pt x="1751" y="2193"/>
                    <a:pt x="1862" y="2167"/>
                    <a:pt x="1931" y="2096"/>
                  </a:cubicBezTo>
                  <a:cubicBezTo>
                    <a:pt x="2000" y="2027"/>
                    <a:pt x="2025" y="1932"/>
                    <a:pt x="2034" y="1833"/>
                  </a:cubicBezTo>
                  <a:cubicBezTo>
                    <a:pt x="2034" y="1831"/>
                    <a:pt x="2034" y="1830"/>
                    <a:pt x="2034" y="1828"/>
                  </a:cubicBezTo>
                  <a:cubicBezTo>
                    <a:pt x="2070" y="1746"/>
                    <a:pt x="2090" y="1658"/>
                    <a:pt x="2093" y="1569"/>
                  </a:cubicBezTo>
                  <a:cubicBezTo>
                    <a:pt x="2094" y="1494"/>
                    <a:pt x="2085" y="1419"/>
                    <a:pt x="2068" y="1347"/>
                  </a:cubicBezTo>
                  <a:cubicBezTo>
                    <a:pt x="2057" y="1294"/>
                    <a:pt x="2044" y="1240"/>
                    <a:pt x="2032" y="1187"/>
                  </a:cubicBezTo>
                  <a:cubicBezTo>
                    <a:pt x="2028" y="1163"/>
                    <a:pt x="2022" y="1138"/>
                    <a:pt x="2015" y="1115"/>
                  </a:cubicBezTo>
                  <a:cubicBezTo>
                    <a:pt x="1969" y="952"/>
                    <a:pt x="1897" y="859"/>
                    <a:pt x="1800" y="733"/>
                  </a:cubicBezTo>
                  <a:cubicBezTo>
                    <a:pt x="1763" y="684"/>
                    <a:pt x="1725" y="637"/>
                    <a:pt x="1688" y="588"/>
                  </a:cubicBezTo>
                  <a:cubicBezTo>
                    <a:pt x="1637" y="518"/>
                    <a:pt x="1578" y="455"/>
                    <a:pt x="1512" y="402"/>
                  </a:cubicBezTo>
                  <a:cubicBezTo>
                    <a:pt x="1441" y="347"/>
                    <a:pt x="1368" y="298"/>
                    <a:pt x="1291" y="255"/>
                  </a:cubicBezTo>
                  <a:lnTo>
                    <a:pt x="1156" y="174"/>
                  </a:lnTo>
                  <a:cubicBezTo>
                    <a:pt x="1018" y="91"/>
                    <a:pt x="877" y="46"/>
                    <a:pt x="729" y="46"/>
                  </a:cubicBezTo>
                  <a:cubicBezTo>
                    <a:pt x="714" y="46"/>
                    <a:pt x="700" y="46"/>
                    <a:pt x="685" y="47"/>
                  </a:cubicBezTo>
                  <a:cubicBezTo>
                    <a:pt x="656" y="34"/>
                    <a:pt x="628" y="24"/>
                    <a:pt x="598" y="16"/>
                  </a:cubicBezTo>
                  <a:cubicBezTo>
                    <a:pt x="549" y="5"/>
                    <a:pt x="498" y="0"/>
                    <a:pt x="4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8"/>
            <p:cNvSpPr/>
            <p:nvPr/>
          </p:nvSpPr>
          <p:spPr>
            <a:xfrm>
              <a:off x="4654575" y="2318750"/>
              <a:ext cx="62350" cy="66250"/>
            </a:xfrm>
            <a:custGeom>
              <a:avLst/>
              <a:gdLst/>
              <a:ahLst/>
              <a:cxnLst/>
              <a:rect l="l" t="t" r="r" b="b"/>
              <a:pathLst>
                <a:path w="2494" h="2650" extrusionOk="0">
                  <a:moveTo>
                    <a:pt x="1100" y="0"/>
                  </a:moveTo>
                  <a:cubicBezTo>
                    <a:pt x="1003" y="6"/>
                    <a:pt x="907" y="19"/>
                    <a:pt x="812" y="39"/>
                  </a:cubicBezTo>
                  <a:cubicBezTo>
                    <a:pt x="764" y="52"/>
                    <a:pt x="743" y="66"/>
                    <a:pt x="681" y="94"/>
                  </a:cubicBezTo>
                  <a:cubicBezTo>
                    <a:pt x="598" y="117"/>
                    <a:pt x="525" y="160"/>
                    <a:pt x="466" y="222"/>
                  </a:cubicBezTo>
                  <a:cubicBezTo>
                    <a:pt x="359" y="291"/>
                    <a:pt x="274" y="388"/>
                    <a:pt x="215" y="502"/>
                  </a:cubicBezTo>
                  <a:cubicBezTo>
                    <a:pt x="45" y="757"/>
                    <a:pt x="0" y="1139"/>
                    <a:pt x="111" y="1422"/>
                  </a:cubicBezTo>
                  <a:cubicBezTo>
                    <a:pt x="169" y="1567"/>
                    <a:pt x="214" y="1727"/>
                    <a:pt x="290" y="1858"/>
                  </a:cubicBezTo>
                  <a:cubicBezTo>
                    <a:pt x="369" y="1995"/>
                    <a:pt x="482" y="2107"/>
                    <a:pt x="587" y="2222"/>
                  </a:cubicBezTo>
                  <a:cubicBezTo>
                    <a:pt x="673" y="2316"/>
                    <a:pt x="743" y="2387"/>
                    <a:pt x="865" y="2460"/>
                  </a:cubicBezTo>
                  <a:cubicBezTo>
                    <a:pt x="939" y="2505"/>
                    <a:pt x="1016" y="2538"/>
                    <a:pt x="1098" y="2561"/>
                  </a:cubicBezTo>
                  <a:cubicBezTo>
                    <a:pt x="1233" y="2620"/>
                    <a:pt x="1378" y="2650"/>
                    <a:pt x="1523" y="2650"/>
                  </a:cubicBezTo>
                  <a:cubicBezTo>
                    <a:pt x="1618" y="2650"/>
                    <a:pt x="1713" y="2637"/>
                    <a:pt x="1806" y="2611"/>
                  </a:cubicBezTo>
                  <a:cubicBezTo>
                    <a:pt x="1823" y="2608"/>
                    <a:pt x="1839" y="2604"/>
                    <a:pt x="1855" y="2600"/>
                  </a:cubicBezTo>
                  <a:cubicBezTo>
                    <a:pt x="1859" y="2598"/>
                    <a:pt x="1865" y="2598"/>
                    <a:pt x="1869" y="2597"/>
                  </a:cubicBezTo>
                  <a:lnTo>
                    <a:pt x="1867" y="2597"/>
                  </a:lnTo>
                  <a:cubicBezTo>
                    <a:pt x="1954" y="2577"/>
                    <a:pt x="2037" y="2538"/>
                    <a:pt x="2107" y="2483"/>
                  </a:cubicBezTo>
                  <a:cubicBezTo>
                    <a:pt x="2178" y="2425"/>
                    <a:pt x="2237" y="2356"/>
                    <a:pt x="2282" y="2277"/>
                  </a:cubicBezTo>
                  <a:cubicBezTo>
                    <a:pt x="2341" y="2186"/>
                    <a:pt x="2384" y="2081"/>
                    <a:pt x="2423" y="1984"/>
                  </a:cubicBezTo>
                  <a:cubicBezTo>
                    <a:pt x="2431" y="1967"/>
                    <a:pt x="2439" y="1948"/>
                    <a:pt x="2446" y="1930"/>
                  </a:cubicBezTo>
                  <a:cubicBezTo>
                    <a:pt x="2493" y="1803"/>
                    <a:pt x="2493" y="1673"/>
                    <a:pt x="2479" y="1544"/>
                  </a:cubicBezTo>
                  <a:cubicBezTo>
                    <a:pt x="2479" y="1542"/>
                    <a:pt x="2479" y="1541"/>
                    <a:pt x="2479" y="1539"/>
                  </a:cubicBezTo>
                  <a:lnTo>
                    <a:pt x="2479" y="1513"/>
                  </a:lnTo>
                  <a:cubicBezTo>
                    <a:pt x="2466" y="1417"/>
                    <a:pt x="2453" y="1320"/>
                    <a:pt x="2440" y="1222"/>
                  </a:cubicBezTo>
                  <a:cubicBezTo>
                    <a:pt x="2408" y="1104"/>
                    <a:pt x="2346" y="989"/>
                    <a:pt x="2292" y="878"/>
                  </a:cubicBezTo>
                  <a:cubicBezTo>
                    <a:pt x="2214" y="721"/>
                    <a:pt x="2132" y="571"/>
                    <a:pt x="2002" y="450"/>
                  </a:cubicBezTo>
                  <a:cubicBezTo>
                    <a:pt x="1972" y="422"/>
                    <a:pt x="1942" y="395"/>
                    <a:pt x="1911" y="368"/>
                  </a:cubicBezTo>
                  <a:cubicBezTo>
                    <a:pt x="1897" y="355"/>
                    <a:pt x="1882" y="340"/>
                    <a:pt x="1867" y="327"/>
                  </a:cubicBezTo>
                  <a:cubicBezTo>
                    <a:pt x="1829" y="293"/>
                    <a:pt x="1790" y="261"/>
                    <a:pt x="1748" y="232"/>
                  </a:cubicBezTo>
                  <a:cubicBezTo>
                    <a:pt x="1685" y="166"/>
                    <a:pt x="1604" y="118"/>
                    <a:pt x="1516" y="94"/>
                  </a:cubicBezTo>
                  <a:cubicBezTo>
                    <a:pt x="1382" y="42"/>
                    <a:pt x="1243" y="12"/>
                    <a:pt x="1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8"/>
            <p:cNvSpPr/>
            <p:nvPr/>
          </p:nvSpPr>
          <p:spPr>
            <a:xfrm>
              <a:off x="4524300" y="2340150"/>
              <a:ext cx="49850" cy="53825"/>
            </a:xfrm>
            <a:custGeom>
              <a:avLst/>
              <a:gdLst/>
              <a:ahLst/>
              <a:cxnLst/>
              <a:rect l="l" t="t" r="r" b="b"/>
              <a:pathLst>
                <a:path w="1994" h="2153" extrusionOk="0">
                  <a:moveTo>
                    <a:pt x="853" y="1"/>
                  </a:moveTo>
                  <a:cubicBezTo>
                    <a:pt x="815" y="1"/>
                    <a:pt x="776" y="6"/>
                    <a:pt x="740" y="16"/>
                  </a:cubicBezTo>
                  <a:cubicBezTo>
                    <a:pt x="683" y="17"/>
                    <a:pt x="627" y="30"/>
                    <a:pt x="575" y="53"/>
                  </a:cubicBezTo>
                  <a:cubicBezTo>
                    <a:pt x="453" y="87"/>
                    <a:pt x="335" y="144"/>
                    <a:pt x="250" y="238"/>
                  </a:cubicBezTo>
                  <a:lnTo>
                    <a:pt x="139" y="386"/>
                  </a:lnTo>
                  <a:cubicBezTo>
                    <a:pt x="127" y="409"/>
                    <a:pt x="117" y="434"/>
                    <a:pt x="108" y="458"/>
                  </a:cubicBezTo>
                  <a:cubicBezTo>
                    <a:pt x="28" y="610"/>
                    <a:pt x="0" y="787"/>
                    <a:pt x="5" y="957"/>
                  </a:cubicBezTo>
                  <a:cubicBezTo>
                    <a:pt x="9" y="1172"/>
                    <a:pt x="75" y="1379"/>
                    <a:pt x="196" y="1556"/>
                  </a:cubicBezTo>
                  <a:cubicBezTo>
                    <a:pt x="253" y="1639"/>
                    <a:pt x="312" y="1729"/>
                    <a:pt x="387" y="1796"/>
                  </a:cubicBezTo>
                  <a:cubicBezTo>
                    <a:pt x="408" y="1814"/>
                    <a:pt x="430" y="1833"/>
                    <a:pt x="451" y="1852"/>
                  </a:cubicBezTo>
                  <a:cubicBezTo>
                    <a:pt x="522" y="1917"/>
                    <a:pt x="596" y="1986"/>
                    <a:pt x="678" y="2033"/>
                  </a:cubicBezTo>
                  <a:cubicBezTo>
                    <a:pt x="815" y="2112"/>
                    <a:pt x="969" y="2152"/>
                    <a:pt x="1125" y="2152"/>
                  </a:cubicBezTo>
                  <a:cubicBezTo>
                    <a:pt x="1168" y="2152"/>
                    <a:pt x="1211" y="2149"/>
                    <a:pt x="1254" y="2143"/>
                  </a:cubicBezTo>
                  <a:cubicBezTo>
                    <a:pt x="1333" y="2140"/>
                    <a:pt x="1411" y="2123"/>
                    <a:pt x="1485" y="2093"/>
                  </a:cubicBezTo>
                  <a:cubicBezTo>
                    <a:pt x="1593" y="2046"/>
                    <a:pt x="1718" y="1960"/>
                    <a:pt x="1779" y="1849"/>
                  </a:cubicBezTo>
                  <a:cubicBezTo>
                    <a:pt x="1813" y="1807"/>
                    <a:pt x="1845" y="1764"/>
                    <a:pt x="1874" y="1719"/>
                  </a:cubicBezTo>
                  <a:cubicBezTo>
                    <a:pt x="1937" y="1620"/>
                    <a:pt x="1972" y="1506"/>
                    <a:pt x="1978" y="1388"/>
                  </a:cubicBezTo>
                  <a:cubicBezTo>
                    <a:pt x="1985" y="1346"/>
                    <a:pt x="1991" y="1303"/>
                    <a:pt x="1993" y="1261"/>
                  </a:cubicBezTo>
                  <a:cubicBezTo>
                    <a:pt x="1992" y="1159"/>
                    <a:pt x="1978" y="1058"/>
                    <a:pt x="1950" y="960"/>
                  </a:cubicBezTo>
                  <a:cubicBezTo>
                    <a:pt x="1943" y="928"/>
                    <a:pt x="1934" y="898"/>
                    <a:pt x="1926" y="868"/>
                  </a:cubicBezTo>
                  <a:cubicBezTo>
                    <a:pt x="1900" y="783"/>
                    <a:pt x="1865" y="699"/>
                    <a:pt x="1825" y="620"/>
                  </a:cubicBezTo>
                  <a:cubicBezTo>
                    <a:pt x="1816" y="604"/>
                    <a:pt x="1808" y="588"/>
                    <a:pt x="1797" y="574"/>
                  </a:cubicBezTo>
                  <a:cubicBezTo>
                    <a:pt x="1760" y="519"/>
                    <a:pt x="1720" y="467"/>
                    <a:pt x="1679" y="414"/>
                  </a:cubicBezTo>
                  <a:cubicBezTo>
                    <a:pt x="1594" y="301"/>
                    <a:pt x="1539" y="229"/>
                    <a:pt x="1401" y="154"/>
                  </a:cubicBezTo>
                  <a:cubicBezTo>
                    <a:pt x="1325" y="114"/>
                    <a:pt x="1246" y="81"/>
                    <a:pt x="1163" y="53"/>
                  </a:cubicBezTo>
                  <a:cubicBezTo>
                    <a:pt x="1142" y="48"/>
                    <a:pt x="1119" y="40"/>
                    <a:pt x="1096" y="36"/>
                  </a:cubicBezTo>
                  <a:cubicBezTo>
                    <a:pt x="1054" y="25"/>
                    <a:pt x="1011" y="17"/>
                    <a:pt x="966" y="16"/>
                  </a:cubicBezTo>
                  <a:cubicBezTo>
                    <a:pt x="929" y="6"/>
                    <a:pt x="891" y="1"/>
                    <a:pt x="85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8"/>
            <p:cNvSpPr/>
            <p:nvPr/>
          </p:nvSpPr>
          <p:spPr>
            <a:xfrm>
              <a:off x="4632300" y="2490475"/>
              <a:ext cx="54575" cy="66350"/>
            </a:xfrm>
            <a:custGeom>
              <a:avLst/>
              <a:gdLst/>
              <a:ahLst/>
              <a:cxnLst/>
              <a:rect l="l" t="t" r="r" b="b"/>
              <a:pathLst>
                <a:path w="2183" h="2654" extrusionOk="0">
                  <a:moveTo>
                    <a:pt x="536" y="1"/>
                  </a:moveTo>
                  <a:cubicBezTo>
                    <a:pt x="532" y="1"/>
                    <a:pt x="549" y="4"/>
                    <a:pt x="599" y="11"/>
                  </a:cubicBezTo>
                  <a:lnTo>
                    <a:pt x="599" y="11"/>
                  </a:lnTo>
                  <a:cubicBezTo>
                    <a:pt x="559" y="6"/>
                    <a:pt x="521" y="2"/>
                    <a:pt x="484" y="2"/>
                  </a:cubicBezTo>
                  <a:cubicBezTo>
                    <a:pt x="383" y="2"/>
                    <a:pt x="292" y="28"/>
                    <a:pt x="200" y="100"/>
                  </a:cubicBezTo>
                  <a:cubicBezTo>
                    <a:pt x="76" y="198"/>
                    <a:pt x="25" y="324"/>
                    <a:pt x="12" y="482"/>
                  </a:cubicBezTo>
                  <a:cubicBezTo>
                    <a:pt x="1" y="659"/>
                    <a:pt x="14" y="838"/>
                    <a:pt x="51" y="1012"/>
                  </a:cubicBezTo>
                  <a:cubicBezTo>
                    <a:pt x="94" y="1216"/>
                    <a:pt x="123" y="1433"/>
                    <a:pt x="224" y="1618"/>
                  </a:cubicBezTo>
                  <a:cubicBezTo>
                    <a:pt x="439" y="2012"/>
                    <a:pt x="737" y="2425"/>
                    <a:pt x="1185" y="2546"/>
                  </a:cubicBezTo>
                  <a:cubicBezTo>
                    <a:pt x="1227" y="2564"/>
                    <a:pt x="1270" y="2580"/>
                    <a:pt x="1315" y="2593"/>
                  </a:cubicBezTo>
                  <a:lnTo>
                    <a:pt x="1269" y="2570"/>
                  </a:lnTo>
                  <a:lnTo>
                    <a:pt x="1269" y="2570"/>
                  </a:lnTo>
                  <a:cubicBezTo>
                    <a:pt x="1286" y="2579"/>
                    <a:pt x="1305" y="2586"/>
                    <a:pt x="1322" y="2593"/>
                  </a:cubicBezTo>
                  <a:cubicBezTo>
                    <a:pt x="1337" y="2598"/>
                    <a:pt x="1353" y="2602"/>
                    <a:pt x="1368" y="2605"/>
                  </a:cubicBezTo>
                  <a:lnTo>
                    <a:pt x="1368" y="2605"/>
                  </a:lnTo>
                  <a:lnTo>
                    <a:pt x="1342" y="2602"/>
                  </a:lnTo>
                  <a:lnTo>
                    <a:pt x="1342" y="2602"/>
                  </a:lnTo>
                  <a:cubicBezTo>
                    <a:pt x="1364" y="2612"/>
                    <a:pt x="1386" y="2623"/>
                    <a:pt x="1409" y="2632"/>
                  </a:cubicBezTo>
                  <a:cubicBezTo>
                    <a:pt x="1468" y="2645"/>
                    <a:pt x="1528" y="2654"/>
                    <a:pt x="1589" y="2654"/>
                  </a:cubicBezTo>
                  <a:cubicBezTo>
                    <a:pt x="1677" y="2652"/>
                    <a:pt x="1782" y="2645"/>
                    <a:pt x="1860" y="2599"/>
                  </a:cubicBezTo>
                  <a:cubicBezTo>
                    <a:pt x="2008" y="2510"/>
                    <a:pt x="2083" y="2332"/>
                    <a:pt x="2115" y="2159"/>
                  </a:cubicBezTo>
                  <a:lnTo>
                    <a:pt x="2119" y="2144"/>
                  </a:lnTo>
                  <a:lnTo>
                    <a:pt x="2119" y="2144"/>
                  </a:lnTo>
                  <a:cubicBezTo>
                    <a:pt x="2118" y="2147"/>
                    <a:pt x="2118" y="2149"/>
                    <a:pt x="2115" y="2152"/>
                  </a:cubicBezTo>
                  <a:cubicBezTo>
                    <a:pt x="2118" y="2141"/>
                    <a:pt x="2118" y="2131"/>
                    <a:pt x="2119" y="2119"/>
                  </a:cubicBezTo>
                  <a:cubicBezTo>
                    <a:pt x="2135" y="2056"/>
                    <a:pt x="2145" y="1992"/>
                    <a:pt x="2147" y="1927"/>
                  </a:cubicBezTo>
                  <a:cubicBezTo>
                    <a:pt x="2183" y="1706"/>
                    <a:pt x="2161" y="1479"/>
                    <a:pt x="2083" y="1269"/>
                  </a:cubicBezTo>
                  <a:cubicBezTo>
                    <a:pt x="2024" y="1106"/>
                    <a:pt x="1981" y="1017"/>
                    <a:pt x="1889" y="890"/>
                  </a:cubicBezTo>
                  <a:cubicBezTo>
                    <a:pt x="1805" y="773"/>
                    <a:pt x="1721" y="638"/>
                    <a:pt x="1623" y="537"/>
                  </a:cubicBezTo>
                  <a:cubicBezTo>
                    <a:pt x="1484" y="393"/>
                    <a:pt x="1292" y="293"/>
                    <a:pt x="1119" y="194"/>
                  </a:cubicBezTo>
                  <a:cubicBezTo>
                    <a:pt x="1020" y="139"/>
                    <a:pt x="914" y="94"/>
                    <a:pt x="806" y="60"/>
                  </a:cubicBezTo>
                  <a:cubicBezTo>
                    <a:pt x="778" y="51"/>
                    <a:pt x="749" y="40"/>
                    <a:pt x="720" y="31"/>
                  </a:cubicBezTo>
                  <a:cubicBezTo>
                    <a:pt x="676" y="19"/>
                    <a:pt x="545" y="1"/>
                    <a:pt x="5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8"/>
            <p:cNvSpPr/>
            <p:nvPr/>
          </p:nvSpPr>
          <p:spPr>
            <a:xfrm>
              <a:off x="4812950" y="2412650"/>
              <a:ext cx="57300" cy="57750"/>
            </a:xfrm>
            <a:custGeom>
              <a:avLst/>
              <a:gdLst/>
              <a:ahLst/>
              <a:cxnLst/>
              <a:rect l="l" t="t" r="r" b="b"/>
              <a:pathLst>
                <a:path w="2292" h="2310" extrusionOk="0">
                  <a:moveTo>
                    <a:pt x="744" y="1"/>
                  </a:moveTo>
                  <a:cubicBezTo>
                    <a:pt x="712" y="1"/>
                    <a:pt x="679" y="4"/>
                    <a:pt x="647" y="8"/>
                  </a:cubicBezTo>
                  <a:cubicBezTo>
                    <a:pt x="617" y="4"/>
                    <a:pt x="587" y="2"/>
                    <a:pt x="557" y="2"/>
                  </a:cubicBezTo>
                  <a:cubicBezTo>
                    <a:pt x="421" y="2"/>
                    <a:pt x="293" y="45"/>
                    <a:pt x="189" y="151"/>
                  </a:cubicBezTo>
                  <a:cubicBezTo>
                    <a:pt x="62" y="281"/>
                    <a:pt x="0" y="491"/>
                    <a:pt x="55" y="673"/>
                  </a:cubicBezTo>
                  <a:cubicBezTo>
                    <a:pt x="55" y="673"/>
                    <a:pt x="55" y="674"/>
                    <a:pt x="55" y="674"/>
                  </a:cubicBezTo>
                  <a:cubicBezTo>
                    <a:pt x="55" y="817"/>
                    <a:pt x="100" y="956"/>
                    <a:pt x="143" y="1096"/>
                  </a:cubicBezTo>
                  <a:cubicBezTo>
                    <a:pt x="195" y="1266"/>
                    <a:pt x="281" y="1416"/>
                    <a:pt x="365" y="1572"/>
                  </a:cubicBezTo>
                  <a:cubicBezTo>
                    <a:pt x="444" y="1720"/>
                    <a:pt x="583" y="1860"/>
                    <a:pt x="707" y="1978"/>
                  </a:cubicBezTo>
                  <a:cubicBezTo>
                    <a:pt x="842" y="2109"/>
                    <a:pt x="993" y="2219"/>
                    <a:pt x="1176" y="2271"/>
                  </a:cubicBezTo>
                  <a:cubicBezTo>
                    <a:pt x="1269" y="2297"/>
                    <a:pt x="1368" y="2310"/>
                    <a:pt x="1465" y="2310"/>
                  </a:cubicBezTo>
                  <a:cubicBezTo>
                    <a:pt x="1470" y="2310"/>
                    <a:pt x="1475" y="2310"/>
                    <a:pt x="1480" y="2310"/>
                  </a:cubicBezTo>
                  <a:cubicBezTo>
                    <a:pt x="1488" y="2310"/>
                    <a:pt x="1496" y="2310"/>
                    <a:pt x="1504" y="2310"/>
                  </a:cubicBezTo>
                  <a:cubicBezTo>
                    <a:pt x="1546" y="2310"/>
                    <a:pt x="1588" y="2307"/>
                    <a:pt x="1629" y="2300"/>
                  </a:cubicBezTo>
                  <a:cubicBezTo>
                    <a:pt x="1682" y="2297"/>
                    <a:pt x="1735" y="2287"/>
                    <a:pt x="1786" y="2271"/>
                  </a:cubicBezTo>
                  <a:cubicBezTo>
                    <a:pt x="1788" y="2271"/>
                    <a:pt x="1791" y="2271"/>
                    <a:pt x="1793" y="2271"/>
                  </a:cubicBezTo>
                  <a:cubicBezTo>
                    <a:pt x="1905" y="2271"/>
                    <a:pt x="2021" y="2206"/>
                    <a:pt x="2045" y="2089"/>
                  </a:cubicBezTo>
                  <a:cubicBezTo>
                    <a:pt x="2083" y="2040"/>
                    <a:pt x="2112" y="1984"/>
                    <a:pt x="2133" y="1925"/>
                  </a:cubicBezTo>
                  <a:cubicBezTo>
                    <a:pt x="2161" y="1876"/>
                    <a:pt x="2182" y="1821"/>
                    <a:pt x="2195" y="1765"/>
                  </a:cubicBezTo>
                  <a:cubicBezTo>
                    <a:pt x="2292" y="1482"/>
                    <a:pt x="2223" y="1132"/>
                    <a:pt x="2078" y="896"/>
                  </a:cubicBezTo>
                  <a:cubicBezTo>
                    <a:pt x="2047" y="844"/>
                    <a:pt x="2011" y="796"/>
                    <a:pt x="1976" y="747"/>
                  </a:cubicBezTo>
                  <a:cubicBezTo>
                    <a:pt x="1921" y="673"/>
                    <a:pt x="1854" y="569"/>
                    <a:pt x="1800" y="514"/>
                  </a:cubicBezTo>
                  <a:cubicBezTo>
                    <a:pt x="1731" y="448"/>
                    <a:pt x="1656" y="386"/>
                    <a:pt x="1577" y="331"/>
                  </a:cubicBezTo>
                  <a:cubicBezTo>
                    <a:pt x="1436" y="227"/>
                    <a:pt x="1282" y="144"/>
                    <a:pt x="1117" y="85"/>
                  </a:cubicBezTo>
                  <a:cubicBezTo>
                    <a:pt x="1071" y="69"/>
                    <a:pt x="1026" y="53"/>
                    <a:pt x="980" y="38"/>
                  </a:cubicBezTo>
                  <a:cubicBezTo>
                    <a:pt x="930" y="23"/>
                    <a:pt x="879" y="13"/>
                    <a:pt x="826" y="7"/>
                  </a:cubicBezTo>
                  <a:cubicBezTo>
                    <a:pt x="799" y="3"/>
                    <a:pt x="772" y="1"/>
                    <a:pt x="7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8"/>
            <p:cNvSpPr/>
            <p:nvPr/>
          </p:nvSpPr>
          <p:spPr>
            <a:xfrm>
              <a:off x="4770950" y="2539750"/>
              <a:ext cx="59675" cy="71650"/>
            </a:xfrm>
            <a:custGeom>
              <a:avLst/>
              <a:gdLst/>
              <a:ahLst/>
              <a:cxnLst/>
              <a:rect l="l" t="t" r="r" b="b"/>
              <a:pathLst>
                <a:path w="2387" h="2866" extrusionOk="0">
                  <a:moveTo>
                    <a:pt x="242" y="1"/>
                  </a:moveTo>
                  <a:cubicBezTo>
                    <a:pt x="173" y="1"/>
                    <a:pt x="103" y="45"/>
                    <a:pt x="111" y="128"/>
                  </a:cubicBezTo>
                  <a:cubicBezTo>
                    <a:pt x="111" y="154"/>
                    <a:pt x="108" y="178"/>
                    <a:pt x="101" y="203"/>
                  </a:cubicBezTo>
                  <a:cubicBezTo>
                    <a:pt x="0" y="380"/>
                    <a:pt x="17" y="544"/>
                    <a:pt x="56" y="726"/>
                  </a:cubicBezTo>
                  <a:cubicBezTo>
                    <a:pt x="45" y="827"/>
                    <a:pt x="40" y="928"/>
                    <a:pt x="65" y="1032"/>
                  </a:cubicBezTo>
                  <a:cubicBezTo>
                    <a:pt x="84" y="1109"/>
                    <a:pt x="111" y="1184"/>
                    <a:pt x="136" y="1261"/>
                  </a:cubicBezTo>
                  <a:cubicBezTo>
                    <a:pt x="149" y="1301"/>
                    <a:pt x="159" y="1344"/>
                    <a:pt x="164" y="1386"/>
                  </a:cubicBezTo>
                  <a:cubicBezTo>
                    <a:pt x="183" y="1481"/>
                    <a:pt x="231" y="1566"/>
                    <a:pt x="272" y="1653"/>
                  </a:cubicBezTo>
                  <a:cubicBezTo>
                    <a:pt x="311" y="1735"/>
                    <a:pt x="352" y="1818"/>
                    <a:pt x="391" y="1900"/>
                  </a:cubicBezTo>
                  <a:cubicBezTo>
                    <a:pt x="444" y="2009"/>
                    <a:pt x="489" y="2105"/>
                    <a:pt x="562" y="2202"/>
                  </a:cubicBezTo>
                  <a:cubicBezTo>
                    <a:pt x="630" y="2295"/>
                    <a:pt x="705" y="2382"/>
                    <a:pt x="787" y="2462"/>
                  </a:cubicBezTo>
                  <a:cubicBezTo>
                    <a:pt x="1002" y="2672"/>
                    <a:pt x="1286" y="2865"/>
                    <a:pt x="1586" y="2865"/>
                  </a:cubicBezTo>
                  <a:cubicBezTo>
                    <a:pt x="1633" y="2865"/>
                    <a:pt x="1680" y="2860"/>
                    <a:pt x="1728" y="2850"/>
                  </a:cubicBezTo>
                  <a:cubicBezTo>
                    <a:pt x="1773" y="2850"/>
                    <a:pt x="1817" y="2844"/>
                    <a:pt x="1861" y="2831"/>
                  </a:cubicBezTo>
                  <a:cubicBezTo>
                    <a:pt x="2008" y="2829"/>
                    <a:pt x="2127" y="2742"/>
                    <a:pt x="2185" y="2608"/>
                  </a:cubicBezTo>
                  <a:cubicBezTo>
                    <a:pt x="2209" y="2565"/>
                    <a:pt x="2229" y="2519"/>
                    <a:pt x="2245" y="2471"/>
                  </a:cubicBezTo>
                  <a:cubicBezTo>
                    <a:pt x="2368" y="2248"/>
                    <a:pt x="2387" y="1988"/>
                    <a:pt x="2312" y="1729"/>
                  </a:cubicBezTo>
                  <a:cubicBezTo>
                    <a:pt x="2258" y="1537"/>
                    <a:pt x="2182" y="1354"/>
                    <a:pt x="2084" y="1183"/>
                  </a:cubicBezTo>
                  <a:cubicBezTo>
                    <a:pt x="1987" y="1017"/>
                    <a:pt x="1842" y="883"/>
                    <a:pt x="1711" y="746"/>
                  </a:cubicBezTo>
                  <a:cubicBezTo>
                    <a:pt x="1669" y="703"/>
                    <a:pt x="1629" y="658"/>
                    <a:pt x="1587" y="615"/>
                  </a:cubicBezTo>
                  <a:cubicBezTo>
                    <a:pt x="1516" y="544"/>
                    <a:pt x="1435" y="493"/>
                    <a:pt x="1356" y="438"/>
                  </a:cubicBezTo>
                  <a:cubicBezTo>
                    <a:pt x="1208" y="307"/>
                    <a:pt x="1036" y="150"/>
                    <a:pt x="847" y="147"/>
                  </a:cubicBezTo>
                  <a:cubicBezTo>
                    <a:pt x="820" y="125"/>
                    <a:pt x="793" y="105"/>
                    <a:pt x="762" y="88"/>
                  </a:cubicBezTo>
                  <a:cubicBezTo>
                    <a:pt x="670" y="30"/>
                    <a:pt x="578" y="4"/>
                    <a:pt x="481" y="4"/>
                  </a:cubicBezTo>
                  <a:cubicBezTo>
                    <a:pt x="437" y="4"/>
                    <a:pt x="391" y="10"/>
                    <a:pt x="343" y="20"/>
                  </a:cubicBezTo>
                  <a:cubicBezTo>
                    <a:pt x="330" y="20"/>
                    <a:pt x="317" y="18"/>
                    <a:pt x="304" y="14"/>
                  </a:cubicBezTo>
                  <a:cubicBezTo>
                    <a:pt x="285" y="5"/>
                    <a:pt x="263" y="1"/>
                    <a:pt x="24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0" name="Google Shape;300;p18"/>
          <p:cNvSpPr txBox="1">
            <a:spLocks noGrp="1"/>
          </p:cNvSpPr>
          <p:nvPr>
            <p:ph type="title"/>
          </p:nvPr>
        </p:nvSpPr>
        <p:spPr>
          <a:xfrm>
            <a:off x="733600" y="377725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ignika SemiBold"/>
              <a:buNone/>
              <a:defRPr sz="2800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ignika Light"/>
              <a:buChar char="●"/>
              <a:defRPr sz="180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●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●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Signika Light"/>
              <a:buChar char="○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Signika Light"/>
              <a:buChar char="■"/>
              <a:defRPr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5" r:id="rId4"/>
    <p:sldLayoutId id="2147483658" r:id="rId5"/>
    <p:sldLayoutId id="2147483659" r:id="rId6"/>
    <p:sldLayoutId id="2147483660" r:id="rId7"/>
    <p:sldLayoutId id="2147483662" r:id="rId8"/>
    <p:sldLayoutId id="2147483664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9"/>
          <p:cNvSpPr txBox="1">
            <a:spLocks noGrp="1"/>
          </p:cNvSpPr>
          <p:nvPr>
            <p:ph type="ctrTitle"/>
          </p:nvPr>
        </p:nvSpPr>
        <p:spPr>
          <a:xfrm>
            <a:off x="242400" y="13573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Problem Solving </a:t>
            </a:r>
            <a:br>
              <a:rPr lang="en" b="1" dirty="0"/>
            </a:br>
            <a:r>
              <a:rPr lang="en" b="1" dirty="0"/>
              <a:t>dengan Teknik Ideal</a:t>
            </a:r>
            <a:endParaRPr b="1" dirty="0"/>
          </a:p>
        </p:txBody>
      </p:sp>
      <p:sp>
        <p:nvSpPr>
          <p:cNvPr id="468" name="Google Shape;468;p29"/>
          <p:cNvSpPr txBox="1">
            <a:spLocks noGrp="1"/>
          </p:cNvSpPr>
          <p:nvPr>
            <p:ph type="subTitle" idx="1"/>
          </p:nvPr>
        </p:nvSpPr>
        <p:spPr>
          <a:xfrm>
            <a:off x="2152200" y="3409950"/>
            <a:ext cx="478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Oleh Feni Yuranoa, S.Psi, M.Psi, Psikolog.</a:t>
            </a:r>
            <a:endParaRPr dirty="0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42"/>
          <p:cNvSpPr txBox="1">
            <a:spLocks noGrp="1"/>
          </p:cNvSpPr>
          <p:nvPr>
            <p:ph type="title"/>
          </p:nvPr>
        </p:nvSpPr>
        <p:spPr>
          <a:xfrm>
            <a:off x="733600" y="514350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LOOK BACK AND LEARN</a:t>
            </a:r>
            <a:endParaRPr sz="3200" b="1" dirty="0"/>
          </a:p>
        </p:txBody>
      </p:sp>
      <p:sp>
        <p:nvSpPr>
          <p:cNvPr id="782" name="Google Shape;782;p42"/>
          <p:cNvSpPr txBox="1"/>
          <p:nvPr/>
        </p:nvSpPr>
        <p:spPr>
          <a:xfrm>
            <a:off x="3505200" y="1885950"/>
            <a:ext cx="43434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Lihatlah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hasil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dari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solusi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yang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dibuat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terhadap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permasalahan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yang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Anda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hadapi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belajar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dari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pengalaman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Anda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accent5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Apakah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Anda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menyelesaikan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masalah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dengan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segera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?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Jika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tidak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,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solusi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apa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lagi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yang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perlu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dilakukan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?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accent5"/>
              </a:solidFill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Pembelajaran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apa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yang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Anda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dapatkan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?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Apakah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ada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hal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yang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dapat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dimasukkan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dalam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suatu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proses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atau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sistem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untuk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meningkatkan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atau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mencegah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masalah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dirty="0" err="1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berulang</a:t>
            </a:r>
            <a:r>
              <a:rPr lang="en-US" dirty="0">
                <a:solidFill>
                  <a:schemeClr val="accent5"/>
                </a:solidFill>
                <a:latin typeface="Signika Light"/>
                <a:ea typeface="Signika Light"/>
                <a:cs typeface="Signika Light"/>
                <a:sym typeface="Signika Light"/>
              </a:rPr>
              <a:t>?</a:t>
            </a:r>
            <a:endParaRPr dirty="0">
              <a:solidFill>
                <a:schemeClr val="accent5"/>
              </a:solidFill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grpSp>
        <p:nvGrpSpPr>
          <p:cNvPr id="13" name="Google Shape;1022;p50"/>
          <p:cNvGrpSpPr/>
          <p:nvPr/>
        </p:nvGrpSpPr>
        <p:grpSpPr>
          <a:xfrm>
            <a:off x="423963" y="1901387"/>
            <a:ext cx="2819400" cy="3124608"/>
            <a:chOff x="2735259" y="3671755"/>
            <a:chExt cx="1718644" cy="1804484"/>
          </a:xfrm>
        </p:grpSpPr>
        <p:sp>
          <p:nvSpPr>
            <p:cNvPr id="14" name="Google Shape;1023;p50"/>
            <p:cNvSpPr/>
            <p:nvPr/>
          </p:nvSpPr>
          <p:spPr>
            <a:xfrm>
              <a:off x="2735259" y="3671755"/>
              <a:ext cx="1718644" cy="1505203"/>
            </a:xfrm>
            <a:custGeom>
              <a:avLst/>
              <a:gdLst/>
              <a:ahLst/>
              <a:cxnLst/>
              <a:rect l="l" t="t" r="r" b="b"/>
              <a:pathLst>
                <a:path w="95361" h="83518" extrusionOk="0">
                  <a:moveTo>
                    <a:pt x="1506" y="1"/>
                  </a:moveTo>
                  <a:cubicBezTo>
                    <a:pt x="1365" y="1"/>
                    <a:pt x="1224" y="4"/>
                    <a:pt x="1085" y="18"/>
                  </a:cubicBezTo>
                  <a:cubicBezTo>
                    <a:pt x="366" y="92"/>
                    <a:pt x="1" y="545"/>
                    <a:pt x="76" y="1255"/>
                  </a:cubicBezTo>
                  <a:cubicBezTo>
                    <a:pt x="113" y="1587"/>
                    <a:pt x="166" y="1916"/>
                    <a:pt x="198" y="2248"/>
                  </a:cubicBezTo>
                  <a:cubicBezTo>
                    <a:pt x="286" y="3153"/>
                    <a:pt x="364" y="4060"/>
                    <a:pt x="452" y="4966"/>
                  </a:cubicBezTo>
                  <a:cubicBezTo>
                    <a:pt x="550" y="5992"/>
                    <a:pt x="662" y="7017"/>
                    <a:pt x="757" y="8043"/>
                  </a:cubicBezTo>
                  <a:cubicBezTo>
                    <a:pt x="834" y="8889"/>
                    <a:pt x="855" y="9740"/>
                    <a:pt x="979" y="10580"/>
                  </a:cubicBezTo>
                  <a:cubicBezTo>
                    <a:pt x="1086" y="11306"/>
                    <a:pt x="1115" y="12029"/>
                    <a:pt x="1119" y="12757"/>
                  </a:cubicBezTo>
                  <a:cubicBezTo>
                    <a:pt x="1120" y="12940"/>
                    <a:pt x="1119" y="13124"/>
                    <a:pt x="1147" y="13303"/>
                  </a:cubicBezTo>
                  <a:cubicBezTo>
                    <a:pt x="1314" y="14384"/>
                    <a:pt x="1444" y="15464"/>
                    <a:pt x="1521" y="16557"/>
                  </a:cubicBezTo>
                  <a:cubicBezTo>
                    <a:pt x="1632" y="18129"/>
                    <a:pt x="1858" y="19692"/>
                    <a:pt x="2006" y="21262"/>
                  </a:cubicBezTo>
                  <a:cubicBezTo>
                    <a:pt x="2157" y="22861"/>
                    <a:pt x="2268" y="24465"/>
                    <a:pt x="2406" y="26066"/>
                  </a:cubicBezTo>
                  <a:cubicBezTo>
                    <a:pt x="2473" y="26822"/>
                    <a:pt x="2521" y="27582"/>
                    <a:pt x="2651" y="28327"/>
                  </a:cubicBezTo>
                  <a:cubicBezTo>
                    <a:pt x="2921" y="29886"/>
                    <a:pt x="2931" y="31468"/>
                    <a:pt x="3107" y="33036"/>
                  </a:cubicBezTo>
                  <a:cubicBezTo>
                    <a:pt x="3235" y="34179"/>
                    <a:pt x="3252" y="35335"/>
                    <a:pt x="3321" y="36486"/>
                  </a:cubicBezTo>
                  <a:cubicBezTo>
                    <a:pt x="3327" y="36576"/>
                    <a:pt x="3337" y="36667"/>
                    <a:pt x="3350" y="36757"/>
                  </a:cubicBezTo>
                  <a:cubicBezTo>
                    <a:pt x="3521" y="37928"/>
                    <a:pt x="3699" y="39098"/>
                    <a:pt x="3682" y="40288"/>
                  </a:cubicBezTo>
                  <a:cubicBezTo>
                    <a:pt x="3677" y="40618"/>
                    <a:pt x="3747" y="40953"/>
                    <a:pt x="3818" y="41277"/>
                  </a:cubicBezTo>
                  <a:cubicBezTo>
                    <a:pt x="4074" y="42439"/>
                    <a:pt x="4065" y="43629"/>
                    <a:pt x="4204" y="44803"/>
                  </a:cubicBezTo>
                  <a:cubicBezTo>
                    <a:pt x="4325" y="45827"/>
                    <a:pt x="4383" y="46857"/>
                    <a:pt x="4477" y="47883"/>
                  </a:cubicBezTo>
                  <a:cubicBezTo>
                    <a:pt x="4565" y="48849"/>
                    <a:pt x="4681" y="49814"/>
                    <a:pt x="4754" y="50780"/>
                  </a:cubicBezTo>
                  <a:cubicBezTo>
                    <a:pt x="4841" y="51929"/>
                    <a:pt x="4897" y="53081"/>
                    <a:pt x="4966" y="54231"/>
                  </a:cubicBezTo>
                  <a:cubicBezTo>
                    <a:pt x="4972" y="54321"/>
                    <a:pt x="4977" y="54415"/>
                    <a:pt x="5003" y="54502"/>
                  </a:cubicBezTo>
                  <a:cubicBezTo>
                    <a:pt x="5400" y="55828"/>
                    <a:pt x="5279" y="57214"/>
                    <a:pt x="5465" y="58566"/>
                  </a:cubicBezTo>
                  <a:cubicBezTo>
                    <a:pt x="5671" y="60066"/>
                    <a:pt x="5732" y="61586"/>
                    <a:pt x="5895" y="63094"/>
                  </a:cubicBezTo>
                  <a:cubicBezTo>
                    <a:pt x="6041" y="64451"/>
                    <a:pt x="6240" y="65803"/>
                    <a:pt x="6232" y="67172"/>
                  </a:cubicBezTo>
                  <a:cubicBezTo>
                    <a:pt x="6232" y="67293"/>
                    <a:pt x="6246" y="67415"/>
                    <a:pt x="6261" y="67535"/>
                  </a:cubicBezTo>
                  <a:cubicBezTo>
                    <a:pt x="6408" y="68740"/>
                    <a:pt x="6571" y="69942"/>
                    <a:pt x="6595" y="71158"/>
                  </a:cubicBezTo>
                  <a:cubicBezTo>
                    <a:pt x="6597" y="71309"/>
                    <a:pt x="6619" y="71460"/>
                    <a:pt x="6636" y="71611"/>
                  </a:cubicBezTo>
                  <a:cubicBezTo>
                    <a:pt x="6736" y="72485"/>
                    <a:pt x="6854" y="73357"/>
                    <a:pt x="6937" y="74232"/>
                  </a:cubicBezTo>
                  <a:cubicBezTo>
                    <a:pt x="7081" y="75771"/>
                    <a:pt x="7184" y="77315"/>
                    <a:pt x="7343" y="78854"/>
                  </a:cubicBezTo>
                  <a:cubicBezTo>
                    <a:pt x="7476" y="80151"/>
                    <a:pt x="7704" y="81439"/>
                    <a:pt x="7686" y="82749"/>
                  </a:cubicBezTo>
                  <a:cubicBezTo>
                    <a:pt x="7684" y="82839"/>
                    <a:pt x="7700" y="82931"/>
                    <a:pt x="7716" y="83020"/>
                  </a:cubicBezTo>
                  <a:cubicBezTo>
                    <a:pt x="7757" y="83252"/>
                    <a:pt x="7891" y="83404"/>
                    <a:pt x="8123" y="83455"/>
                  </a:cubicBezTo>
                  <a:cubicBezTo>
                    <a:pt x="8242" y="83481"/>
                    <a:pt x="8362" y="83494"/>
                    <a:pt x="8484" y="83496"/>
                  </a:cubicBezTo>
                  <a:cubicBezTo>
                    <a:pt x="8553" y="83496"/>
                    <a:pt x="8623" y="83496"/>
                    <a:pt x="8693" y="83496"/>
                  </a:cubicBezTo>
                  <a:cubicBezTo>
                    <a:pt x="9249" y="83496"/>
                    <a:pt x="9806" y="83488"/>
                    <a:pt x="10362" y="83488"/>
                  </a:cubicBezTo>
                  <a:cubicBezTo>
                    <a:pt x="10799" y="83488"/>
                    <a:pt x="11237" y="83493"/>
                    <a:pt x="11673" y="83511"/>
                  </a:cubicBezTo>
                  <a:cubicBezTo>
                    <a:pt x="11767" y="83515"/>
                    <a:pt x="11861" y="83517"/>
                    <a:pt x="11955" y="83517"/>
                  </a:cubicBezTo>
                  <a:cubicBezTo>
                    <a:pt x="12714" y="83517"/>
                    <a:pt x="13469" y="83401"/>
                    <a:pt x="14226" y="83401"/>
                  </a:cubicBezTo>
                  <a:cubicBezTo>
                    <a:pt x="14464" y="83401"/>
                    <a:pt x="14702" y="83413"/>
                    <a:pt x="14940" y="83443"/>
                  </a:cubicBezTo>
                  <a:cubicBezTo>
                    <a:pt x="15474" y="83334"/>
                    <a:pt x="16011" y="83310"/>
                    <a:pt x="16549" y="83310"/>
                  </a:cubicBezTo>
                  <a:cubicBezTo>
                    <a:pt x="16950" y="83310"/>
                    <a:pt x="17351" y="83323"/>
                    <a:pt x="17752" y="83323"/>
                  </a:cubicBezTo>
                  <a:cubicBezTo>
                    <a:pt x="17906" y="83323"/>
                    <a:pt x="18059" y="83322"/>
                    <a:pt x="18212" y="83316"/>
                  </a:cubicBezTo>
                  <a:cubicBezTo>
                    <a:pt x="18261" y="83315"/>
                    <a:pt x="18311" y="83314"/>
                    <a:pt x="18360" y="83314"/>
                  </a:cubicBezTo>
                  <a:cubicBezTo>
                    <a:pt x="18470" y="83314"/>
                    <a:pt x="18579" y="83317"/>
                    <a:pt x="18688" y="83317"/>
                  </a:cubicBezTo>
                  <a:cubicBezTo>
                    <a:pt x="18866" y="83317"/>
                    <a:pt x="19042" y="83310"/>
                    <a:pt x="19212" y="83276"/>
                  </a:cubicBezTo>
                  <a:cubicBezTo>
                    <a:pt x="19855" y="83145"/>
                    <a:pt x="20500" y="83137"/>
                    <a:pt x="21148" y="83137"/>
                  </a:cubicBezTo>
                  <a:cubicBezTo>
                    <a:pt x="21241" y="83137"/>
                    <a:pt x="21335" y="83137"/>
                    <a:pt x="21429" y="83137"/>
                  </a:cubicBezTo>
                  <a:cubicBezTo>
                    <a:pt x="21477" y="83137"/>
                    <a:pt x="21525" y="83137"/>
                    <a:pt x="21573" y="83137"/>
                  </a:cubicBezTo>
                  <a:cubicBezTo>
                    <a:pt x="22848" y="83135"/>
                    <a:pt x="24125" y="83134"/>
                    <a:pt x="25400" y="83132"/>
                  </a:cubicBezTo>
                  <a:cubicBezTo>
                    <a:pt x="25533" y="83132"/>
                    <a:pt x="25668" y="83141"/>
                    <a:pt x="25801" y="83141"/>
                  </a:cubicBezTo>
                  <a:cubicBezTo>
                    <a:pt x="25912" y="83141"/>
                    <a:pt x="26022" y="83135"/>
                    <a:pt x="26129" y="83114"/>
                  </a:cubicBezTo>
                  <a:cubicBezTo>
                    <a:pt x="26862" y="82975"/>
                    <a:pt x="27599" y="82951"/>
                    <a:pt x="28337" y="82951"/>
                  </a:cubicBezTo>
                  <a:cubicBezTo>
                    <a:pt x="28735" y="82951"/>
                    <a:pt x="29132" y="82958"/>
                    <a:pt x="29530" y="82958"/>
                  </a:cubicBezTo>
                  <a:cubicBezTo>
                    <a:pt x="29699" y="82958"/>
                    <a:pt x="29869" y="82957"/>
                    <a:pt x="30038" y="82953"/>
                  </a:cubicBezTo>
                  <a:cubicBezTo>
                    <a:pt x="30075" y="82952"/>
                    <a:pt x="30111" y="82952"/>
                    <a:pt x="30148" y="82952"/>
                  </a:cubicBezTo>
                  <a:cubicBezTo>
                    <a:pt x="30276" y="82952"/>
                    <a:pt x="30404" y="82956"/>
                    <a:pt x="30532" y="82956"/>
                  </a:cubicBezTo>
                  <a:cubicBezTo>
                    <a:pt x="30703" y="82956"/>
                    <a:pt x="30873" y="82949"/>
                    <a:pt x="31037" y="82915"/>
                  </a:cubicBezTo>
                  <a:cubicBezTo>
                    <a:pt x="31650" y="82787"/>
                    <a:pt x="32266" y="82773"/>
                    <a:pt x="32884" y="82773"/>
                  </a:cubicBezTo>
                  <a:cubicBezTo>
                    <a:pt x="33069" y="82773"/>
                    <a:pt x="33254" y="82774"/>
                    <a:pt x="33440" y="82774"/>
                  </a:cubicBezTo>
                  <a:cubicBezTo>
                    <a:pt x="33456" y="82774"/>
                    <a:pt x="33472" y="82774"/>
                    <a:pt x="33489" y="82774"/>
                  </a:cubicBezTo>
                  <a:cubicBezTo>
                    <a:pt x="34612" y="82770"/>
                    <a:pt x="35736" y="82775"/>
                    <a:pt x="36861" y="82767"/>
                  </a:cubicBezTo>
                  <a:cubicBezTo>
                    <a:pt x="37164" y="82765"/>
                    <a:pt x="37468" y="82735"/>
                    <a:pt x="37770" y="82714"/>
                  </a:cubicBezTo>
                  <a:cubicBezTo>
                    <a:pt x="38313" y="82676"/>
                    <a:pt x="38857" y="82610"/>
                    <a:pt x="39402" y="82597"/>
                  </a:cubicBezTo>
                  <a:cubicBezTo>
                    <a:pt x="39734" y="82588"/>
                    <a:pt x="40068" y="82586"/>
                    <a:pt x="40401" y="82586"/>
                  </a:cubicBezTo>
                  <a:cubicBezTo>
                    <a:pt x="40755" y="82586"/>
                    <a:pt x="41109" y="82589"/>
                    <a:pt x="41463" y="82589"/>
                  </a:cubicBezTo>
                  <a:cubicBezTo>
                    <a:pt x="41626" y="82589"/>
                    <a:pt x="41790" y="82588"/>
                    <a:pt x="41953" y="82587"/>
                  </a:cubicBezTo>
                  <a:cubicBezTo>
                    <a:pt x="42256" y="82583"/>
                    <a:pt x="42559" y="82558"/>
                    <a:pt x="42862" y="82536"/>
                  </a:cubicBezTo>
                  <a:cubicBezTo>
                    <a:pt x="43405" y="82496"/>
                    <a:pt x="43949" y="82422"/>
                    <a:pt x="44492" y="82415"/>
                  </a:cubicBezTo>
                  <a:cubicBezTo>
                    <a:pt x="45169" y="82406"/>
                    <a:pt x="45845" y="82404"/>
                    <a:pt x="46522" y="82404"/>
                  </a:cubicBezTo>
                  <a:cubicBezTo>
                    <a:pt x="47104" y="82404"/>
                    <a:pt x="47687" y="82405"/>
                    <a:pt x="48269" y="82405"/>
                  </a:cubicBezTo>
                  <a:cubicBezTo>
                    <a:pt x="48408" y="82405"/>
                    <a:pt x="48547" y="82405"/>
                    <a:pt x="48686" y="82405"/>
                  </a:cubicBezTo>
                  <a:cubicBezTo>
                    <a:pt x="48853" y="82405"/>
                    <a:pt x="49023" y="82415"/>
                    <a:pt x="49191" y="82415"/>
                  </a:cubicBezTo>
                  <a:cubicBezTo>
                    <a:pt x="49328" y="82415"/>
                    <a:pt x="49463" y="82408"/>
                    <a:pt x="49596" y="82385"/>
                  </a:cubicBezTo>
                  <a:cubicBezTo>
                    <a:pt x="50370" y="82248"/>
                    <a:pt x="51148" y="82224"/>
                    <a:pt x="51926" y="82224"/>
                  </a:cubicBezTo>
                  <a:cubicBezTo>
                    <a:pt x="52331" y="82224"/>
                    <a:pt x="52736" y="82231"/>
                    <a:pt x="53141" y="82231"/>
                  </a:cubicBezTo>
                  <a:cubicBezTo>
                    <a:pt x="53353" y="82231"/>
                    <a:pt x="53565" y="82229"/>
                    <a:pt x="53777" y="82223"/>
                  </a:cubicBezTo>
                  <a:cubicBezTo>
                    <a:pt x="53820" y="82222"/>
                    <a:pt x="53863" y="82222"/>
                    <a:pt x="53906" y="82222"/>
                  </a:cubicBezTo>
                  <a:cubicBezTo>
                    <a:pt x="53970" y="82222"/>
                    <a:pt x="54035" y="82223"/>
                    <a:pt x="54100" y="82223"/>
                  </a:cubicBezTo>
                  <a:cubicBezTo>
                    <a:pt x="54268" y="82223"/>
                    <a:pt x="54435" y="82218"/>
                    <a:pt x="54595" y="82183"/>
                  </a:cubicBezTo>
                  <a:cubicBezTo>
                    <a:pt x="55177" y="82056"/>
                    <a:pt x="55763" y="82046"/>
                    <a:pt x="56350" y="82046"/>
                  </a:cubicBezTo>
                  <a:cubicBezTo>
                    <a:pt x="56450" y="82046"/>
                    <a:pt x="56551" y="82047"/>
                    <a:pt x="56651" y="82047"/>
                  </a:cubicBezTo>
                  <a:cubicBezTo>
                    <a:pt x="56692" y="82047"/>
                    <a:pt x="56733" y="82047"/>
                    <a:pt x="56774" y="82046"/>
                  </a:cubicBezTo>
                  <a:cubicBezTo>
                    <a:pt x="58080" y="82044"/>
                    <a:pt x="59387" y="82046"/>
                    <a:pt x="60693" y="82036"/>
                  </a:cubicBezTo>
                  <a:cubicBezTo>
                    <a:pt x="61026" y="82034"/>
                    <a:pt x="61359" y="82001"/>
                    <a:pt x="61692" y="81976"/>
                  </a:cubicBezTo>
                  <a:cubicBezTo>
                    <a:pt x="62175" y="81942"/>
                    <a:pt x="62659" y="81876"/>
                    <a:pt x="63142" y="81868"/>
                  </a:cubicBezTo>
                  <a:cubicBezTo>
                    <a:pt x="63637" y="81860"/>
                    <a:pt x="64131" y="81858"/>
                    <a:pt x="64626" y="81858"/>
                  </a:cubicBezTo>
                  <a:cubicBezTo>
                    <a:pt x="64934" y="81858"/>
                    <a:pt x="65242" y="81859"/>
                    <a:pt x="65549" y="81859"/>
                  </a:cubicBezTo>
                  <a:cubicBezTo>
                    <a:pt x="65780" y="81859"/>
                    <a:pt x="66010" y="81858"/>
                    <a:pt x="66240" y="81857"/>
                  </a:cubicBezTo>
                  <a:cubicBezTo>
                    <a:pt x="66248" y="81857"/>
                    <a:pt x="66256" y="81857"/>
                    <a:pt x="66263" y="81857"/>
                  </a:cubicBezTo>
                  <a:cubicBezTo>
                    <a:pt x="66384" y="81857"/>
                    <a:pt x="66506" y="81860"/>
                    <a:pt x="66627" y="81860"/>
                  </a:cubicBezTo>
                  <a:cubicBezTo>
                    <a:pt x="66804" y="81860"/>
                    <a:pt x="66980" y="81853"/>
                    <a:pt x="67149" y="81819"/>
                  </a:cubicBezTo>
                  <a:cubicBezTo>
                    <a:pt x="67804" y="81683"/>
                    <a:pt x="68463" y="81680"/>
                    <a:pt x="69124" y="81680"/>
                  </a:cubicBezTo>
                  <a:cubicBezTo>
                    <a:pt x="69155" y="81680"/>
                    <a:pt x="69187" y="81680"/>
                    <a:pt x="69218" y="81680"/>
                  </a:cubicBezTo>
                  <a:cubicBezTo>
                    <a:pt x="69285" y="81680"/>
                    <a:pt x="69352" y="81680"/>
                    <a:pt x="69420" y="81680"/>
                  </a:cubicBezTo>
                  <a:cubicBezTo>
                    <a:pt x="70573" y="81678"/>
                    <a:pt x="71728" y="81678"/>
                    <a:pt x="72883" y="81673"/>
                  </a:cubicBezTo>
                  <a:cubicBezTo>
                    <a:pt x="72891" y="81673"/>
                    <a:pt x="72898" y="81673"/>
                    <a:pt x="72906" y="81673"/>
                  </a:cubicBezTo>
                  <a:cubicBezTo>
                    <a:pt x="73011" y="81673"/>
                    <a:pt x="73118" y="81676"/>
                    <a:pt x="73224" y="81676"/>
                  </a:cubicBezTo>
                  <a:cubicBezTo>
                    <a:pt x="73385" y="81676"/>
                    <a:pt x="73546" y="81669"/>
                    <a:pt x="73701" y="81637"/>
                  </a:cubicBezTo>
                  <a:cubicBezTo>
                    <a:pt x="74318" y="81508"/>
                    <a:pt x="74940" y="81498"/>
                    <a:pt x="75562" y="81498"/>
                  </a:cubicBezTo>
                  <a:cubicBezTo>
                    <a:pt x="75672" y="81498"/>
                    <a:pt x="75781" y="81499"/>
                    <a:pt x="75891" y="81499"/>
                  </a:cubicBezTo>
                  <a:cubicBezTo>
                    <a:pt x="75948" y="81499"/>
                    <a:pt x="76004" y="81499"/>
                    <a:pt x="76061" y="81498"/>
                  </a:cubicBezTo>
                  <a:cubicBezTo>
                    <a:pt x="77064" y="81495"/>
                    <a:pt x="78067" y="81501"/>
                    <a:pt x="79070" y="81489"/>
                  </a:cubicBezTo>
                  <a:cubicBezTo>
                    <a:pt x="79433" y="81485"/>
                    <a:pt x="79796" y="81446"/>
                    <a:pt x="80158" y="81420"/>
                  </a:cubicBezTo>
                  <a:cubicBezTo>
                    <a:pt x="80581" y="81388"/>
                    <a:pt x="81004" y="81328"/>
                    <a:pt x="81427" y="81321"/>
                  </a:cubicBezTo>
                  <a:cubicBezTo>
                    <a:pt x="81843" y="81315"/>
                    <a:pt x="82259" y="81314"/>
                    <a:pt x="82675" y="81314"/>
                  </a:cubicBezTo>
                  <a:cubicBezTo>
                    <a:pt x="82827" y="81314"/>
                    <a:pt x="82979" y="81314"/>
                    <a:pt x="83131" y="81314"/>
                  </a:cubicBezTo>
                  <a:cubicBezTo>
                    <a:pt x="83627" y="81314"/>
                    <a:pt x="84122" y="81313"/>
                    <a:pt x="84617" y="81303"/>
                  </a:cubicBezTo>
                  <a:cubicBezTo>
                    <a:pt x="84949" y="81298"/>
                    <a:pt x="85278" y="81245"/>
                    <a:pt x="85595" y="81146"/>
                  </a:cubicBezTo>
                  <a:cubicBezTo>
                    <a:pt x="85941" y="81035"/>
                    <a:pt x="86072" y="80754"/>
                    <a:pt x="85920" y="80422"/>
                  </a:cubicBezTo>
                  <a:cubicBezTo>
                    <a:pt x="85679" y="79898"/>
                    <a:pt x="85667" y="79358"/>
                    <a:pt x="85735" y="78815"/>
                  </a:cubicBezTo>
                  <a:cubicBezTo>
                    <a:pt x="85844" y="77942"/>
                    <a:pt x="85994" y="77075"/>
                    <a:pt x="86125" y="76205"/>
                  </a:cubicBezTo>
                  <a:cubicBezTo>
                    <a:pt x="86170" y="75905"/>
                    <a:pt x="86215" y="75605"/>
                    <a:pt x="86248" y="75303"/>
                  </a:cubicBezTo>
                  <a:cubicBezTo>
                    <a:pt x="86403" y="73917"/>
                    <a:pt x="86547" y="72529"/>
                    <a:pt x="86706" y="71143"/>
                  </a:cubicBezTo>
                  <a:cubicBezTo>
                    <a:pt x="86847" y="69908"/>
                    <a:pt x="87010" y="68674"/>
                    <a:pt x="87153" y="67440"/>
                  </a:cubicBezTo>
                  <a:cubicBezTo>
                    <a:pt x="87304" y="66113"/>
                    <a:pt x="87427" y="64784"/>
                    <a:pt x="87591" y="63460"/>
                  </a:cubicBezTo>
                  <a:cubicBezTo>
                    <a:pt x="87800" y="61774"/>
                    <a:pt x="88037" y="60091"/>
                    <a:pt x="88262" y="58407"/>
                  </a:cubicBezTo>
                  <a:cubicBezTo>
                    <a:pt x="88319" y="57987"/>
                    <a:pt x="88383" y="57566"/>
                    <a:pt x="88436" y="57144"/>
                  </a:cubicBezTo>
                  <a:cubicBezTo>
                    <a:pt x="88590" y="55910"/>
                    <a:pt x="88740" y="54677"/>
                    <a:pt x="88894" y="53443"/>
                  </a:cubicBezTo>
                  <a:cubicBezTo>
                    <a:pt x="88920" y="53232"/>
                    <a:pt x="88964" y="53022"/>
                    <a:pt x="88978" y="52811"/>
                  </a:cubicBezTo>
                  <a:cubicBezTo>
                    <a:pt x="89069" y="51571"/>
                    <a:pt x="89152" y="50329"/>
                    <a:pt x="89463" y="49117"/>
                  </a:cubicBezTo>
                  <a:cubicBezTo>
                    <a:pt x="89494" y="48999"/>
                    <a:pt x="89505" y="48878"/>
                    <a:pt x="89517" y="48757"/>
                  </a:cubicBezTo>
                  <a:cubicBezTo>
                    <a:pt x="89652" y="47551"/>
                    <a:pt x="89758" y="46341"/>
                    <a:pt x="89923" y="45140"/>
                  </a:cubicBezTo>
                  <a:cubicBezTo>
                    <a:pt x="90140" y="43578"/>
                    <a:pt x="90248" y="42003"/>
                    <a:pt x="90564" y="40451"/>
                  </a:cubicBezTo>
                  <a:cubicBezTo>
                    <a:pt x="90721" y="39683"/>
                    <a:pt x="90734" y="38884"/>
                    <a:pt x="90808" y="38099"/>
                  </a:cubicBezTo>
                  <a:cubicBezTo>
                    <a:pt x="90892" y="37194"/>
                    <a:pt x="90953" y="36285"/>
                    <a:pt x="91053" y="35382"/>
                  </a:cubicBezTo>
                  <a:cubicBezTo>
                    <a:pt x="91262" y="33513"/>
                    <a:pt x="91712" y="31676"/>
                    <a:pt x="91749" y="29786"/>
                  </a:cubicBezTo>
                  <a:cubicBezTo>
                    <a:pt x="91752" y="29695"/>
                    <a:pt x="91772" y="29605"/>
                    <a:pt x="91788" y="29515"/>
                  </a:cubicBezTo>
                  <a:cubicBezTo>
                    <a:pt x="91923" y="28708"/>
                    <a:pt x="92083" y="27904"/>
                    <a:pt x="92190" y="27092"/>
                  </a:cubicBezTo>
                  <a:cubicBezTo>
                    <a:pt x="92305" y="26222"/>
                    <a:pt x="92370" y="25343"/>
                    <a:pt x="92458" y="24468"/>
                  </a:cubicBezTo>
                  <a:cubicBezTo>
                    <a:pt x="92486" y="24197"/>
                    <a:pt x="92524" y="23927"/>
                    <a:pt x="92553" y="23655"/>
                  </a:cubicBezTo>
                  <a:cubicBezTo>
                    <a:pt x="92694" y="22358"/>
                    <a:pt x="93011" y="21084"/>
                    <a:pt x="93011" y="19770"/>
                  </a:cubicBezTo>
                  <a:cubicBezTo>
                    <a:pt x="93011" y="19559"/>
                    <a:pt x="93063" y="19349"/>
                    <a:pt x="93095" y="19138"/>
                  </a:cubicBezTo>
                  <a:cubicBezTo>
                    <a:pt x="93301" y="17757"/>
                    <a:pt x="93538" y="16381"/>
                    <a:pt x="93706" y="14996"/>
                  </a:cubicBezTo>
                  <a:cubicBezTo>
                    <a:pt x="93875" y="13610"/>
                    <a:pt x="94191" y="12241"/>
                    <a:pt x="94115" y="10833"/>
                  </a:cubicBezTo>
                  <a:cubicBezTo>
                    <a:pt x="94114" y="10803"/>
                    <a:pt x="94118" y="10772"/>
                    <a:pt x="94124" y="10742"/>
                  </a:cubicBezTo>
                  <a:cubicBezTo>
                    <a:pt x="94378" y="9369"/>
                    <a:pt x="94387" y="7961"/>
                    <a:pt x="94754" y="6605"/>
                  </a:cubicBezTo>
                  <a:cubicBezTo>
                    <a:pt x="94800" y="6432"/>
                    <a:pt x="94795" y="6244"/>
                    <a:pt x="94816" y="6063"/>
                  </a:cubicBezTo>
                  <a:cubicBezTo>
                    <a:pt x="94971" y="4646"/>
                    <a:pt x="95126" y="3230"/>
                    <a:pt x="95280" y="1812"/>
                  </a:cubicBezTo>
                  <a:cubicBezTo>
                    <a:pt x="95315" y="1482"/>
                    <a:pt x="95360" y="1148"/>
                    <a:pt x="95353" y="816"/>
                  </a:cubicBezTo>
                  <a:cubicBezTo>
                    <a:pt x="95342" y="373"/>
                    <a:pt x="95130" y="151"/>
                    <a:pt x="94694" y="85"/>
                  </a:cubicBezTo>
                  <a:cubicBezTo>
                    <a:pt x="94627" y="74"/>
                    <a:pt x="94559" y="71"/>
                    <a:pt x="94490" y="71"/>
                  </a:cubicBezTo>
                  <a:cubicBezTo>
                    <a:pt x="94378" y="71"/>
                    <a:pt x="94264" y="80"/>
                    <a:pt x="94151" y="87"/>
                  </a:cubicBezTo>
                  <a:cubicBezTo>
                    <a:pt x="93637" y="115"/>
                    <a:pt x="93123" y="176"/>
                    <a:pt x="92609" y="177"/>
                  </a:cubicBezTo>
                  <a:cubicBezTo>
                    <a:pt x="91326" y="181"/>
                    <a:pt x="90043" y="184"/>
                    <a:pt x="88760" y="184"/>
                  </a:cubicBezTo>
                  <a:cubicBezTo>
                    <a:pt x="87400" y="184"/>
                    <a:pt x="86039" y="181"/>
                    <a:pt x="84679" y="176"/>
                  </a:cubicBezTo>
                  <a:cubicBezTo>
                    <a:pt x="84135" y="172"/>
                    <a:pt x="83591" y="101"/>
                    <a:pt x="83046" y="73"/>
                  </a:cubicBezTo>
                  <a:cubicBezTo>
                    <a:pt x="82949" y="69"/>
                    <a:pt x="82851" y="67"/>
                    <a:pt x="82754" y="67"/>
                  </a:cubicBezTo>
                  <a:cubicBezTo>
                    <a:pt x="82610" y="67"/>
                    <a:pt x="82466" y="71"/>
                    <a:pt x="82322" y="80"/>
                  </a:cubicBezTo>
                  <a:cubicBezTo>
                    <a:pt x="81837" y="108"/>
                    <a:pt x="81355" y="166"/>
                    <a:pt x="80871" y="177"/>
                  </a:cubicBezTo>
                  <a:cubicBezTo>
                    <a:pt x="80588" y="184"/>
                    <a:pt x="80306" y="186"/>
                    <a:pt x="80024" y="186"/>
                  </a:cubicBezTo>
                  <a:cubicBezTo>
                    <a:pt x="79090" y="186"/>
                    <a:pt x="78157" y="158"/>
                    <a:pt x="77223" y="158"/>
                  </a:cubicBezTo>
                  <a:cubicBezTo>
                    <a:pt x="76891" y="158"/>
                    <a:pt x="76560" y="162"/>
                    <a:pt x="76229" y="171"/>
                  </a:cubicBezTo>
                  <a:cubicBezTo>
                    <a:pt x="75907" y="181"/>
                    <a:pt x="75584" y="185"/>
                    <a:pt x="75262" y="185"/>
                  </a:cubicBezTo>
                  <a:cubicBezTo>
                    <a:pt x="74189" y="185"/>
                    <a:pt x="73117" y="134"/>
                    <a:pt x="72049" y="30"/>
                  </a:cubicBezTo>
                  <a:cubicBezTo>
                    <a:pt x="71934" y="19"/>
                    <a:pt x="71818" y="15"/>
                    <a:pt x="71701" y="15"/>
                  </a:cubicBezTo>
                  <a:cubicBezTo>
                    <a:pt x="71275" y="15"/>
                    <a:pt x="70844" y="75"/>
                    <a:pt x="70415" y="88"/>
                  </a:cubicBezTo>
                  <a:cubicBezTo>
                    <a:pt x="69806" y="107"/>
                    <a:pt x="69192" y="166"/>
                    <a:pt x="68584" y="166"/>
                  </a:cubicBezTo>
                  <a:cubicBezTo>
                    <a:pt x="68346" y="166"/>
                    <a:pt x="68108" y="157"/>
                    <a:pt x="67872" y="133"/>
                  </a:cubicBezTo>
                  <a:cubicBezTo>
                    <a:pt x="67497" y="95"/>
                    <a:pt x="67127" y="80"/>
                    <a:pt x="66757" y="80"/>
                  </a:cubicBezTo>
                  <a:cubicBezTo>
                    <a:pt x="66316" y="80"/>
                    <a:pt x="65877" y="101"/>
                    <a:pt x="65429" y="131"/>
                  </a:cubicBezTo>
                  <a:cubicBezTo>
                    <a:pt x="65089" y="153"/>
                    <a:pt x="64746" y="161"/>
                    <a:pt x="64403" y="161"/>
                  </a:cubicBezTo>
                  <a:cubicBezTo>
                    <a:pt x="63821" y="161"/>
                    <a:pt x="63237" y="140"/>
                    <a:pt x="62653" y="140"/>
                  </a:cubicBezTo>
                  <a:cubicBezTo>
                    <a:pt x="62552" y="140"/>
                    <a:pt x="62451" y="141"/>
                    <a:pt x="62351" y="142"/>
                  </a:cubicBezTo>
                  <a:cubicBezTo>
                    <a:pt x="62316" y="143"/>
                    <a:pt x="62281" y="143"/>
                    <a:pt x="62247" y="143"/>
                  </a:cubicBezTo>
                  <a:cubicBezTo>
                    <a:pt x="61496" y="143"/>
                    <a:pt x="60746" y="31"/>
                    <a:pt x="59995" y="15"/>
                  </a:cubicBezTo>
                  <a:cubicBezTo>
                    <a:pt x="59839" y="11"/>
                    <a:pt x="59682" y="9"/>
                    <a:pt x="59525" y="9"/>
                  </a:cubicBezTo>
                  <a:cubicBezTo>
                    <a:pt x="59044" y="9"/>
                    <a:pt x="58561" y="28"/>
                    <a:pt x="58087" y="88"/>
                  </a:cubicBezTo>
                  <a:cubicBezTo>
                    <a:pt x="57692" y="139"/>
                    <a:pt x="57295" y="164"/>
                    <a:pt x="56897" y="164"/>
                  </a:cubicBezTo>
                  <a:cubicBezTo>
                    <a:pt x="56507" y="164"/>
                    <a:pt x="56116" y="139"/>
                    <a:pt x="55728" y="90"/>
                  </a:cubicBezTo>
                  <a:cubicBezTo>
                    <a:pt x="55474" y="58"/>
                    <a:pt x="55216" y="45"/>
                    <a:pt x="54957" y="45"/>
                  </a:cubicBezTo>
                  <a:cubicBezTo>
                    <a:pt x="54670" y="45"/>
                    <a:pt x="54383" y="61"/>
                    <a:pt x="54099" y="83"/>
                  </a:cubicBezTo>
                  <a:cubicBezTo>
                    <a:pt x="53878" y="100"/>
                    <a:pt x="53661" y="126"/>
                    <a:pt x="53443" y="126"/>
                  </a:cubicBezTo>
                  <a:cubicBezTo>
                    <a:pt x="53301" y="126"/>
                    <a:pt x="53159" y="115"/>
                    <a:pt x="53015" y="85"/>
                  </a:cubicBezTo>
                  <a:cubicBezTo>
                    <a:pt x="52771" y="32"/>
                    <a:pt x="52527" y="10"/>
                    <a:pt x="52283" y="10"/>
                  </a:cubicBezTo>
                  <a:cubicBezTo>
                    <a:pt x="52014" y="10"/>
                    <a:pt x="51745" y="36"/>
                    <a:pt x="51476" y="79"/>
                  </a:cubicBezTo>
                  <a:cubicBezTo>
                    <a:pt x="51287" y="109"/>
                    <a:pt x="51094" y="120"/>
                    <a:pt x="50902" y="120"/>
                  </a:cubicBezTo>
                  <a:cubicBezTo>
                    <a:pt x="50822" y="120"/>
                    <a:pt x="50742" y="118"/>
                    <a:pt x="50662" y="115"/>
                  </a:cubicBezTo>
                  <a:cubicBezTo>
                    <a:pt x="50087" y="90"/>
                    <a:pt x="49513" y="11"/>
                    <a:pt x="48938" y="10"/>
                  </a:cubicBezTo>
                  <a:cubicBezTo>
                    <a:pt x="43915" y="6"/>
                    <a:pt x="38893" y="3"/>
                    <a:pt x="33870" y="3"/>
                  </a:cubicBezTo>
                  <a:cubicBezTo>
                    <a:pt x="31114" y="3"/>
                    <a:pt x="28359" y="4"/>
                    <a:pt x="25603" y="6"/>
                  </a:cubicBezTo>
                  <a:lnTo>
                    <a:pt x="25603" y="2"/>
                  </a:lnTo>
                  <a:lnTo>
                    <a:pt x="1813" y="2"/>
                  </a:lnTo>
                  <a:cubicBezTo>
                    <a:pt x="1711" y="2"/>
                    <a:pt x="1609" y="1"/>
                    <a:pt x="15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24;p50"/>
            <p:cNvSpPr/>
            <p:nvPr/>
          </p:nvSpPr>
          <p:spPr>
            <a:xfrm>
              <a:off x="3123824" y="4547648"/>
              <a:ext cx="1003024" cy="928591"/>
            </a:xfrm>
            <a:custGeom>
              <a:avLst/>
              <a:gdLst/>
              <a:ahLst/>
              <a:cxnLst/>
              <a:rect l="l" t="t" r="r" b="b"/>
              <a:pathLst>
                <a:path w="55654" h="51524" extrusionOk="0">
                  <a:moveTo>
                    <a:pt x="22721" y="1"/>
                  </a:moveTo>
                  <a:cubicBezTo>
                    <a:pt x="22711" y="1"/>
                    <a:pt x="22700" y="1"/>
                    <a:pt x="22689" y="2"/>
                  </a:cubicBezTo>
                  <a:cubicBezTo>
                    <a:pt x="22420" y="25"/>
                    <a:pt x="22125" y="20"/>
                    <a:pt x="21899" y="139"/>
                  </a:cubicBezTo>
                  <a:cubicBezTo>
                    <a:pt x="21588" y="302"/>
                    <a:pt x="21235" y="274"/>
                    <a:pt x="20927" y="432"/>
                  </a:cubicBezTo>
                  <a:cubicBezTo>
                    <a:pt x="20843" y="476"/>
                    <a:pt x="20790" y="578"/>
                    <a:pt x="20694" y="579"/>
                  </a:cubicBezTo>
                  <a:cubicBezTo>
                    <a:pt x="20405" y="581"/>
                    <a:pt x="20208" y="800"/>
                    <a:pt x="19952" y="884"/>
                  </a:cubicBezTo>
                  <a:cubicBezTo>
                    <a:pt x="19672" y="976"/>
                    <a:pt x="19424" y="1163"/>
                    <a:pt x="19143" y="1250"/>
                  </a:cubicBezTo>
                  <a:cubicBezTo>
                    <a:pt x="18620" y="1410"/>
                    <a:pt x="18137" y="1676"/>
                    <a:pt x="17607" y="1810"/>
                  </a:cubicBezTo>
                  <a:cubicBezTo>
                    <a:pt x="17418" y="1858"/>
                    <a:pt x="17247" y="1949"/>
                    <a:pt x="17071" y="2017"/>
                  </a:cubicBezTo>
                  <a:cubicBezTo>
                    <a:pt x="16847" y="2102"/>
                    <a:pt x="16615" y="2174"/>
                    <a:pt x="16395" y="2279"/>
                  </a:cubicBezTo>
                  <a:cubicBezTo>
                    <a:pt x="16078" y="2430"/>
                    <a:pt x="15821" y="2661"/>
                    <a:pt x="15574" y="2888"/>
                  </a:cubicBezTo>
                  <a:cubicBezTo>
                    <a:pt x="15462" y="2990"/>
                    <a:pt x="15320" y="3014"/>
                    <a:pt x="15224" y="3127"/>
                  </a:cubicBezTo>
                  <a:cubicBezTo>
                    <a:pt x="15083" y="3297"/>
                    <a:pt x="14913" y="3433"/>
                    <a:pt x="14729" y="3559"/>
                  </a:cubicBezTo>
                  <a:cubicBezTo>
                    <a:pt x="14418" y="3770"/>
                    <a:pt x="14072" y="3948"/>
                    <a:pt x="13839" y="4254"/>
                  </a:cubicBezTo>
                  <a:cubicBezTo>
                    <a:pt x="13698" y="4440"/>
                    <a:pt x="13436" y="4538"/>
                    <a:pt x="13412" y="4816"/>
                  </a:cubicBezTo>
                  <a:cubicBezTo>
                    <a:pt x="13408" y="4861"/>
                    <a:pt x="13349" y="4878"/>
                    <a:pt x="13322" y="4908"/>
                  </a:cubicBezTo>
                  <a:cubicBezTo>
                    <a:pt x="13151" y="5109"/>
                    <a:pt x="12971" y="5302"/>
                    <a:pt x="12812" y="5515"/>
                  </a:cubicBezTo>
                  <a:cubicBezTo>
                    <a:pt x="12688" y="5682"/>
                    <a:pt x="12652" y="5905"/>
                    <a:pt x="12494" y="6034"/>
                  </a:cubicBezTo>
                  <a:cubicBezTo>
                    <a:pt x="12284" y="6203"/>
                    <a:pt x="12292" y="6511"/>
                    <a:pt x="12059" y="6656"/>
                  </a:cubicBezTo>
                  <a:cubicBezTo>
                    <a:pt x="12034" y="6671"/>
                    <a:pt x="12022" y="6745"/>
                    <a:pt x="12037" y="6779"/>
                  </a:cubicBezTo>
                  <a:cubicBezTo>
                    <a:pt x="12081" y="6881"/>
                    <a:pt x="12018" y="6946"/>
                    <a:pt x="11962" y="6999"/>
                  </a:cubicBezTo>
                  <a:cubicBezTo>
                    <a:pt x="11826" y="7125"/>
                    <a:pt x="11780" y="7288"/>
                    <a:pt x="11756" y="7457"/>
                  </a:cubicBezTo>
                  <a:cubicBezTo>
                    <a:pt x="11744" y="7551"/>
                    <a:pt x="11716" y="7640"/>
                    <a:pt x="11662" y="7703"/>
                  </a:cubicBezTo>
                  <a:cubicBezTo>
                    <a:pt x="11468" y="7929"/>
                    <a:pt x="11430" y="8227"/>
                    <a:pt x="11287" y="8481"/>
                  </a:cubicBezTo>
                  <a:cubicBezTo>
                    <a:pt x="11112" y="8787"/>
                    <a:pt x="10996" y="9123"/>
                    <a:pt x="10944" y="9472"/>
                  </a:cubicBezTo>
                  <a:cubicBezTo>
                    <a:pt x="10896" y="9811"/>
                    <a:pt x="10738" y="10117"/>
                    <a:pt x="10685" y="10456"/>
                  </a:cubicBezTo>
                  <a:cubicBezTo>
                    <a:pt x="10645" y="10713"/>
                    <a:pt x="10563" y="10963"/>
                    <a:pt x="10502" y="11217"/>
                  </a:cubicBezTo>
                  <a:cubicBezTo>
                    <a:pt x="10450" y="11427"/>
                    <a:pt x="10341" y="11618"/>
                    <a:pt x="10274" y="11815"/>
                  </a:cubicBezTo>
                  <a:cubicBezTo>
                    <a:pt x="10183" y="12082"/>
                    <a:pt x="10123" y="12362"/>
                    <a:pt x="10029" y="12635"/>
                  </a:cubicBezTo>
                  <a:cubicBezTo>
                    <a:pt x="9948" y="12863"/>
                    <a:pt x="9840" y="13079"/>
                    <a:pt x="9761" y="13309"/>
                  </a:cubicBezTo>
                  <a:cubicBezTo>
                    <a:pt x="9677" y="13559"/>
                    <a:pt x="9628" y="13825"/>
                    <a:pt x="9509" y="14059"/>
                  </a:cubicBezTo>
                  <a:cubicBezTo>
                    <a:pt x="9399" y="14275"/>
                    <a:pt x="9303" y="14489"/>
                    <a:pt x="9237" y="14723"/>
                  </a:cubicBezTo>
                  <a:cubicBezTo>
                    <a:pt x="9158" y="14997"/>
                    <a:pt x="9030" y="15260"/>
                    <a:pt x="8903" y="15517"/>
                  </a:cubicBezTo>
                  <a:cubicBezTo>
                    <a:pt x="8843" y="15640"/>
                    <a:pt x="8890" y="15763"/>
                    <a:pt x="8835" y="15893"/>
                  </a:cubicBezTo>
                  <a:cubicBezTo>
                    <a:pt x="8582" y="16498"/>
                    <a:pt x="8371" y="17119"/>
                    <a:pt x="8178" y="17748"/>
                  </a:cubicBezTo>
                  <a:cubicBezTo>
                    <a:pt x="8088" y="18041"/>
                    <a:pt x="8040" y="18370"/>
                    <a:pt x="7820" y="18600"/>
                  </a:cubicBezTo>
                  <a:cubicBezTo>
                    <a:pt x="7677" y="18749"/>
                    <a:pt x="7681" y="18920"/>
                    <a:pt x="7640" y="19088"/>
                  </a:cubicBezTo>
                  <a:cubicBezTo>
                    <a:pt x="7630" y="19134"/>
                    <a:pt x="7683" y="19211"/>
                    <a:pt x="7660" y="19238"/>
                  </a:cubicBezTo>
                  <a:cubicBezTo>
                    <a:pt x="7438" y="19514"/>
                    <a:pt x="7461" y="19882"/>
                    <a:pt x="7305" y="20177"/>
                  </a:cubicBezTo>
                  <a:cubicBezTo>
                    <a:pt x="7226" y="20327"/>
                    <a:pt x="7242" y="20501"/>
                    <a:pt x="7152" y="20638"/>
                  </a:cubicBezTo>
                  <a:cubicBezTo>
                    <a:pt x="7034" y="20817"/>
                    <a:pt x="6980" y="21013"/>
                    <a:pt x="6927" y="21218"/>
                  </a:cubicBezTo>
                  <a:cubicBezTo>
                    <a:pt x="6871" y="21433"/>
                    <a:pt x="6847" y="21662"/>
                    <a:pt x="6715" y="21863"/>
                  </a:cubicBezTo>
                  <a:cubicBezTo>
                    <a:pt x="6655" y="21954"/>
                    <a:pt x="6509" y="21994"/>
                    <a:pt x="6518" y="22066"/>
                  </a:cubicBezTo>
                  <a:cubicBezTo>
                    <a:pt x="6552" y="22357"/>
                    <a:pt x="6198" y="22533"/>
                    <a:pt x="6309" y="22835"/>
                  </a:cubicBezTo>
                  <a:cubicBezTo>
                    <a:pt x="6120" y="23012"/>
                    <a:pt x="6105" y="23268"/>
                    <a:pt x="6032" y="23493"/>
                  </a:cubicBezTo>
                  <a:cubicBezTo>
                    <a:pt x="5960" y="23709"/>
                    <a:pt x="5801" y="23894"/>
                    <a:pt x="5778" y="24119"/>
                  </a:cubicBezTo>
                  <a:cubicBezTo>
                    <a:pt x="5754" y="24349"/>
                    <a:pt x="5667" y="24575"/>
                    <a:pt x="5565" y="24746"/>
                  </a:cubicBezTo>
                  <a:cubicBezTo>
                    <a:pt x="5339" y="25121"/>
                    <a:pt x="5203" y="25509"/>
                    <a:pt x="5126" y="25931"/>
                  </a:cubicBezTo>
                  <a:cubicBezTo>
                    <a:pt x="5083" y="26168"/>
                    <a:pt x="5334" y="26592"/>
                    <a:pt x="5556" y="26592"/>
                  </a:cubicBezTo>
                  <a:cubicBezTo>
                    <a:pt x="5565" y="26592"/>
                    <a:pt x="5574" y="26591"/>
                    <a:pt x="5583" y="26590"/>
                  </a:cubicBezTo>
                  <a:cubicBezTo>
                    <a:pt x="5917" y="26537"/>
                    <a:pt x="6265" y="26586"/>
                    <a:pt x="6588" y="26437"/>
                  </a:cubicBezTo>
                  <a:cubicBezTo>
                    <a:pt x="6626" y="26420"/>
                    <a:pt x="6668" y="26411"/>
                    <a:pt x="6709" y="26411"/>
                  </a:cubicBezTo>
                  <a:cubicBezTo>
                    <a:pt x="6798" y="26411"/>
                    <a:pt x="6886" y="26452"/>
                    <a:pt x="6927" y="26537"/>
                  </a:cubicBezTo>
                  <a:cubicBezTo>
                    <a:pt x="6964" y="26613"/>
                    <a:pt x="6880" y="26718"/>
                    <a:pt x="6779" y="26752"/>
                  </a:cubicBezTo>
                  <a:cubicBezTo>
                    <a:pt x="6390" y="26885"/>
                    <a:pt x="6049" y="27095"/>
                    <a:pt x="5767" y="27393"/>
                  </a:cubicBezTo>
                  <a:cubicBezTo>
                    <a:pt x="5485" y="27689"/>
                    <a:pt x="5234" y="28013"/>
                    <a:pt x="4948" y="28300"/>
                  </a:cubicBezTo>
                  <a:cubicBezTo>
                    <a:pt x="4740" y="28508"/>
                    <a:pt x="4570" y="28744"/>
                    <a:pt x="4373" y="28957"/>
                  </a:cubicBezTo>
                  <a:cubicBezTo>
                    <a:pt x="4179" y="29164"/>
                    <a:pt x="4086" y="29457"/>
                    <a:pt x="3878" y="29653"/>
                  </a:cubicBezTo>
                  <a:cubicBezTo>
                    <a:pt x="3447" y="30055"/>
                    <a:pt x="3135" y="30547"/>
                    <a:pt x="2794" y="31018"/>
                  </a:cubicBezTo>
                  <a:cubicBezTo>
                    <a:pt x="2626" y="31251"/>
                    <a:pt x="2435" y="31463"/>
                    <a:pt x="2255" y="31683"/>
                  </a:cubicBezTo>
                  <a:cubicBezTo>
                    <a:pt x="1973" y="32025"/>
                    <a:pt x="1603" y="32274"/>
                    <a:pt x="1328" y="32621"/>
                  </a:cubicBezTo>
                  <a:cubicBezTo>
                    <a:pt x="1053" y="32969"/>
                    <a:pt x="761" y="33296"/>
                    <a:pt x="526" y="33681"/>
                  </a:cubicBezTo>
                  <a:cubicBezTo>
                    <a:pt x="300" y="34050"/>
                    <a:pt x="69" y="34386"/>
                    <a:pt x="34" y="34843"/>
                  </a:cubicBezTo>
                  <a:cubicBezTo>
                    <a:pt x="0" y="35293"/>
                    <a:pt x="126" y="35620"/>
                    <a:pt x="549" y="35823"/>
                  </a:cubicBezTo>
                  <a:cubicBezTo>
                    <a:pt x="936" y="36010"/>
                    <a:pt x="1287" y="36271"/>
                    <a:pt x="1705" y="36399"/>
                  </a:cubicBezTo>
                  <a:cubicBezTo>
                    <a:pt x="1770" y="36417"/>
                    <a:pt x="1827" y="36456"/>
                    <a:pt x="1869" y="36509"/>
                  </a:cubicBezTo>
                  <a:cubicBezTo>
                    <a:pt x="1929" y="36586"/>
                    <a:pt x="2017" y="36622"/>
                    <a:pt x="2103" y="36641"/>
                  </a:cubicBezTo>
                  <a:cubicBezTo>
                    <a:pt x="2422" y="36709"/>
                    <a:pt x="2705" y="36862"/>
                    <a:pt x="2980" y="37020"/>
                  </a:cubicBezTo>
                  <a:cubicBezTo>
                    <a:pt x="3348" y="37232"/>
                    <a:pt x="3714" y="37447"/>
                    <a:pt x="4083" y="37658"/>
                  </a:cubicBezTo>
                  <a:cubicBezTo>
                    <a:pt x="4280" y="37770"/>
                    <a:pt x="4504" y="37840"/>
                    <a:pt x="4686" y="37969"/>
                  </a:cubicBezTo>
                  <a:cubicBezTo>
                    <a:pt x="5036" y="38215"/>
                    <a:pt x="5427" y="38375"/>
                    <a:pt x="5797" y="38578"/>
                  </a:cubicBezTo>
                  <a:cubicBezTo>
                    <a:pt x="5900" y="38634"/>
                    <a:pt x="5984" y="38707"/>
                    <a:pt x="6103" y="38754"/>
                  </a:cubicBezTo>
                  <a:cubicBezTo>
                    <a:pt x="6332" y="38842"/>
                    <a:pt x="6548" y="38963"/>
                    <a:pt x="6795" y="39013"/>
                  </a:cubicBezTo>
                  <a:cubicBezTo>
                    <a:pt x="6885" y="39031"/>
                    <a:pt x="6863" y="39170"/>
                    <a:pt x="6984" y="39186"/>
                  </a:cubicBezTo>
                  <a:cubicBezTo>
                    <a:pt x="7388" y="39240"/>
                    <a:pt x="7711" y="39496"/>
                    <a:pt x="8067" y="39665"/>
                  </a:cubicBezTo>
                  <a:cubicBezTo>
                    <a:pt x="8326" y="39787"/>
                    <a:pt x="8560" y="39982"/>
                    <a:pt x="8817" y="40093"/>
                  </a:cubicBezTo>
                  <a:cubicBezTo>
                    <a:pt x="9432" y="40360"/>
                    <a:pt x="9977" y="40758"/>
                    <a:pt x="10605" y="40996"/>
                  </a:cubicBezTo>
                  <a:cubicBezTo>
                    <a:pt x="10872" y="41097"/>
                    <a:pt x="11072" y="41309"/>
                    <a:pt x="11311" y="41458"/>
                  </a:cubicBezTo>
                  <a:cubicBezTo>
                    <a:pt x="11508" y="41582"/>
                    <a:pt x="11727" y="41677"/>
                    <a:pt x="11939" y="41765"/>
                  </a:cubicBezTo>
                  <a:cubicBezTo>
                    <a:pt x="12166" y="41860"/>
                    <a:pt x="12356" y="42041"/>
                    <a:pt x="12616" y="42057"/>
                  </a:cubicBezTo>
                  <a:cubicBezTo>
                    <a:pt x="12637" y="42059"/>
                    <a:pt x="12660" y="42098"/>
                    <a:pt x="12675" y="42121"/>
                  </a:cubicBezTo>
                  <a:cubicBezTo>
                    <a:pt x="12752" y="42234"/>
                    <a:pt x="12876" y="42306"/>
                    <a:pt x="12990" y="42316"/>
                  </a:cubicBezTo>
                  <a:cubicBezTo>
                    <a:pt x="13186" y="42333"/>
                    <a:pt x="13325" y="42432"/>
                    <a:pt x="13471" y="42539"/>
                  </a:cubicBezTo>
                  <a:cubicBezTo>
                    <a:pt x="13508" y="42566"/>
                    <a:pt x="13549" y="42585"/>
                    <a:pt x="13593" y="42595"/>
                  </a:cubicBezTo>
                  <a:cubicBezTo>
                    <a:pt x="14026" y="42696"/>
                    <a:pt x="14376" y="42973"/>
                    <a:pt x="14752" y="43180"/>
                  </a:cubicBezTo>
                  <a:cubicBezTo>
                    <a:pt x="15170" y="43413"/>
                    <a:pt x="15573" y="43676"/>
                    <a:pt x="16003" y="43891"/>
                  </a:cubicBezTo>
                  <a:cubicBezTo>
                    <a:pt x="16208" y="43992"/>
                    <a:pt x="16425" y="44063"/>
                    <a:pt x="16611" y="44210"/>
                  </a:cubicBezTo>
                  <a:cubicBezTo>
                    <a:pt x="16826" y="44379"/>
                    <a:pt x="17105" y="44438"/>
                    <a:pt x="17343" y="44582"/>
                  </a:cubicBezTo>
                  <a:cubicBezTo>
                    <a:pt x="17538" y="44700"/>
                    <a:pt x="17770" y="44765"/>
                    <a:pt x="17920" y="44952"/>
                  </a:cubicBezTo>
                  <a:cubicBezTo>
                    <a:pt x="17960" y="45004"/>
                    <a:pt x="18006" y="45007"/>
                    <a:pt x="18054" y="45021"/>
                  </a:cubicBezTo>
                  <a:cubicBezTo>
                    <a:pt x="18388" y="45121"/>
                    <a:pt x="18717" y="45250"/>
                    <a:pt x="18998" y="45444"/>
                  </a:cubicBezTo>
                  <a:cubicBezTo>
                    <a:pt x="19480" y="45779"/>
                    <a:pt x="20033" y="45974"/>
                    <a:pt x="20530" y="46279"/>
                  </a:cubicBezTo>
                  <a:cubicBezTo>
                    <a:pt x="20839" y="46469"/>
                    <a:pt x="21169" y="46630"/>
                    <a:pt x="21526" y="46742"/>
                  </a:cubicBezTo>
                  <a:cubicBezTo>
                    <a:pt x="21693" y="46794"/>
                    <a:pt x="21956" y="46780"/>
                    <a:pt x="22047" y="47027"/>
                  </a:cubicBezTo>
                  <a:cubicBezTo>
                    <a:pt x="22063" y="47069"/>
                    <a:pt x="22148" y="47096"/>
                    <a:pt x="22205" y="47108"/>
                  </a:cubicBezTo>
                  <a:cubicBezTo>
                    <a:pt x="22722" y="47218"/>
                    <a:pt x="23103" y="47566"/>
                    <a:pt x="23518" y="47854"/>
                  </a:cubicBezTo>
                  <a:cubicBezTo>
                    <a:pt x="23571" y="47891"/>
                    <a:pt x="23602" y="47990"/>
                    <a:pt x="23652" y="47997"/>
                  </a:cubicBezTo>
                  <a:cubicBezTo>
                    <a:pt x="24002" y="48049"/>
                    <a:pt x="24246" y="48316"/>
                    <a:pt x="24571" y="48433"/>
                  </a:cubicBezTo>
                  <a:cubicBezTo>
                    <a:pt x="24864" y="48539"/>
                    <a:pt x="25140" y="48749"/>
                    <a:pt x="25425" y="48875"/>
                  </a:cubicBezTo>
                  <a:cubicBezTo>
                    <a:pt x="25763" y="49024"/>
                    <a:pt x="26097" y="49193"/>
                    <a:pt x="26429" y="49351"/>
                  </a:cubicBezTo>
                  <a:cubicBezTo>
                    <a:pt x="26886" y="49569"/>
                    <a:pt x="27334" y="49810"/>
                    <a:pt x="27767" y="50073"/>
                  </a:cubicBezTo>
                  <a:cubicBezTo>
                    <a:pt x="27950" y="50185"/>
                    <a:pt x="28117" y="50343"/>
                    <a:pt x="28321" y="50397"/>
                  </a:cubicBezTo>
                  <a:cubicBezTo>
                    <a:pt x="28461" y="50433"/>
                    <a:pt x="28574" y="50493"/>
                    <a:pt x="28695" y="50560"/>
                  </a:cubicBezTo>
                  <a:cubicBezTo>
                    <a:pt x="28982" y="50719"/>
                    <a:pt x="29292" y="50825"/>
                    <a:pt x="29611" y="50896"/>
                  </a:cubicBezTo>
                  <a:cubicBezTo>
                    <a:pt x="29972" y="50978"/>
                    <a:pt x="30366" y="50895"/>
                    <a:pt x="30697" y="51125"/>
                  </a:cubicBezTo>
                  <a:cubicBezTo>
                    <a:pt x="30750" y="51162"/>
                    <a:pt x="30816" y="51179"/>
                    <a:pt x="30880" y="51179"/>
                  </a:cubicBezTo>
                  <a:cubicBezTo>
                    <a:pt x="30916" y="51179"/>
                    <a:pt x="30951" y="51173"/>
                    <a:pt x="30982" y="51164"/>
                  </a:cubicBezTo>
                  <a:cubicBezTo>
                    <a:pt x="31051" y="51142"/>
                    <a:pt x="31116" y="51132"/>
                    <a:pt x="31179" y="51132"/>
                  </a:cubicBezTo>
                  <a:cubicBezTo>
                    <a:pt x="31338" y="51132"/>
                    <a:pt x="31484" y="51191"/>
                    <a:pt x="31629" y="51263"/>
                  </a:cubicBezTo>
                  <a:cubicBezTo>
                    <a:pt x="31690" y="51293"/>
                    <a:pt x="31754" y="51301"/>
                    <a:pt x="31818" y="51301"/>
                  </a:cubicBezTo>
                  <a:cubicBezTo>
                    <a:pt x="31886" y="51301"/>
                    <a:pt x="31954" y="51292"/>
                    <a:pt x="32020" y="51292"/>
                  </a:cubicBezTo>
                  <a:cubicBezTo>
                    <a:pt x="32078" y="51292"/>
                    <a:pt x="32135" y="51299"/>
                    <a:pt x="32188" y="51324"/>
                  </a:cubicBezTo>
                  <a:cubicBezTo>
                    <a:pt x="32610" y="51523"/>
                    <a:pt x="33064" y="51451"/>
                    <a:pt x="33501" y="51490"/>
                  </a:cubicBezTo>
                  <a:cubicBezTo>
                    <a:pt x="33726" y="51509"/>
                    <a:pt x="33953" y="51515"/>
                    <a:pt x="34181" y="51515"/>
                  </a:cubicBezTo>
                  <a:cubicBezTo>
                    <a:pt x="34522" y="51515"/>
                    <a:pt x="34864" y="51502"/>
                    <a:pt x="35205" y="51502"/>
                  </a:cubicBezTo>
                  <a:cubicBezTo>
                    <a:pt x="35207" y="51502"/>
                    <a:pt x="35209" y="51502"/>
                    <a:pt x="35211" y="51502"/>
                  </a:cubicBezTo>
                  <a:cubicBezTo>
                    <a:pt x="35440" y="51502"/>
                    <a:pt x="35639" y="51378"/>
                    <a:pt x="35848" y="51336"/>
                  </a:cubicBezTo>
                  <a:cubicBezTo>
                    <a:pt x="36295" y="51249"/>
                    <a:pt x="36719" y="51097"/>
                    <a:pt x="37148" y="50958"/>
                  </a:cubicBezTo>
                  <a:cubicBezTo>
                    <a:pt x="37258" y="50923"/>
                    <a:pt x="37380" y="50890"/>
                    <a:pt x="37486" y="50802"/>
                  </a:cubicBezTo>
                  <a:cubicBezTo>
                    <a:pt x="37685" y="50637"/>
                    <a:pt x="37880" y="50470"/>
                    <a:pt x="38107" y="50333"/>
                  </a:cubicBezTo>
                  <a:cubicBezTo>
                    <a:pt x="38409" y="50150"/>
                    <a:pt x="38779" y="50083"/>
                    <a:pt x="39023" y="49802"/>
                  </a:cubicBezTo>
                  <a:cubicBezTo>
                    <a:pt x="39060" y="49762"/>
                    <a:pt x="39128" y="49745"/>
                    <a:pt x="39185" y="49728"/>
                  </a:cubicBezTo>
                  <a:cubicBezTo>
                    <a:pt x="39679" y="49580"/>
                    <a:pt x="40043" y="49215"/>
                    <a:pt x="40355" y="48861"/>
                  </a:cubicBezTo>
                  <a:cubicBezTo>
                    <a:pt x="40578" y="48609"/>
                    <a:pt x="40806" y="48334"/>
                    <a:pt x="41040" y="48100"/>
                  </a:cubicBezTo>
                  <a:cubicBezTo>
                    <a:pt x="41414" y="47726"/>
                    <a:pt x="41719" y="47290"/>
                    <a:pt x="42124" y="46946"/>
                  </a:cubicBezTo>
                  <a:cubicBezTo>
                    <a:pt x="42298" y="46797"/>
                    <a:pt x="42297" y="46557"/>
                    <a:pt x="42377" y="46358"/>
                  </a:cubicBezTo>
                  <a:cubicBezTo>
                    <a:pt x="42474" y="46115"/>
                    <a:pt x="42600" y="45882"/>
                    <a:pt x="42748" y="45666"/>
                  </a:cubicBezTo>
                  <a:cubicBezTo>
                    <a:pt x="42871" y="45488"/>
                    <a:pt x="42938" y="45227"/>
                    <a:pt x="43050" y="45033"/>
                  </a:cubicBezTo>
                  <a:cubicBezTo>
                    <a:pt x="43317" y="44568"/>
                    <a:pt x="43467" y="44041"/>
                    <a:pt x="43804" y="43610"/>
                  </a:cubicBezTo>
                  <a:cubicBezTo>
                    <a:pt x="43871" y="43524"/>
                    <a:pt x="43973" y="43463"/>
                    <a:pt x="44014" y="43365"/>
                  </a:cubicBezTo>
                  <a:cubicBezTo>
                    <a:pt x="44178" y="42970"/>
                    <a:pt x="44362" y="42584"/>
                    <a:pt x="44548" y="42197"/>
                  </a:cubicBezTo>
                  <a:cubicBezTo>
                    <a:pt x="44667" y="41951"/>
                    <a:pt x="44763" y="41695"/>
                    <a:pt x="44870" y="41443"/>
                  </a:cubicBezTo>
                  <a:cubicBezTo>
                    <a:pt x="45007" y="41119"/>
                    <a:pt x="45271" y="40867"/>
                    <a:pt x="45386" y="40528"/>
                  </a:cubicBezTo>
                  <a:cubicBezTo>
                    <a:pt x="45411" y="40457"/>
                    <a:pt x="45383" y="40360"/>
                    <a:pt x="45479" y="40309"/>
                  </a:cubicBezTo>
                  <a:cubicBezTo>
                    <a:pt x="45724" y="40183"/>
                    <a:pt x="45778" y="39905"/>
                    <a:pt x="45888" y="39694"/>
                  </a:cubicBezTo>
                  <a:cubicBezTo>
                    <a:pt x="46022" y="39438"/>
                    <a:pt x="46102" y="39144"/>
                    <a:pt x="46254" y="38890"/>
                  </a:cubicBezTo>
                  <a:cubicBezTo>
                    <a:pt x="46362" y="38709"/>
                    <a:pt x="46390" y="38479"/>
                    <a:pt x="46529" y="38330"/>
                  </a:cubicBezTo>
                  <a:cubicBezTo>
                    <a:pt x="46810" y="38026"/>
                    <a:pt x="46962" y="37650"/>
                    <a:pt x="47163" y="37305"/>
                  </a:cubicBezTo>
                  <a:cubicBezTo>
                    <a:pt x="47437" y="36835"/>
                    <a:pt x="47653" y="36334"/>
                    <a:pt x="47897" y="35847"/>
                  </a:cubicBezTo>
                  <a:cubicBezTo>
                    <a:pt x="48156" y="35331"/>
                    <a:pt x="48420" y="34818"/>
                    <a:pt x="48720" y="34326"/>
                  </a:cubicBezTo>
                  <a:cubicBezTo>
                    <a:pt x="48888" y="34054"/>
                    <a:pt x="48983" y="33752"/>
                    <a:pt x="49143" y="33476"/>
                  </a:cubicBezTo>
                  <a:cubicBezTo>
                    <a:pt x="49423" y="32990"/>
                    <a:pt x="49584" y="32442"/>
                    <a:pt x="49847" y="31942"/>
                  </a:cubicBezTo>
                  <a:cubicBezTo>
                    <a:pt x="49966" y="31714"/>
                    <a:pt x="50092" y="31487"/>
                    <a:pt x="50188" y="31250"/>
                  </a:cubicBezTo>
                  <a:cubicBezTo>
                    <a:pt x="50362" y="30819"/>
                    <a:pt x="50565" y="30404"/>
                    <a:pt x="50811" y="30009"/>
                  </a:cubicBezTo>
                  <a:cubicBezTo>
                    <a:pt x="50874" y="29909"/>
                    <a:pt x="50979" y="29844"/>
                    <a:pt x="51022" y="29723"/>
                  </a:cubicBezTo>
                  <a:cubicBezTo>
                    <a:pt x="51172" y="29312"/>
                    <a:pt x="51423" y="28950"/>
                    <a:pt x="51586" y="28542"/>
                  </a:cubicBezTo>
                  <a:cubicBezTo>
                    <a:pt x="51696" y="28267"/>
                    <a:pt x="51873" y="28004"/>
                    <a:pt x="52054" y="27770"/>
                  </a:cubicBezTo>
                  <a:cubicBezTo>
                    <a:pt x="52362" y="27372"/>
                    <a:pt x="52475" y="26885"/>
                    <a:pt x="52740" y="26475"/>
                  </a:cubicBezTo>
                  <a:cubicBezTo>
                    <a:pt x="52892" y="26239"/>
                    <a:pt x="52903" y="25951"/>
                    <a:pt x="53079" y="25719"/>
                  </a:cubicBezTo>
                  <a:cubicBezTo>
                    <a:pt x="53152" y="25621"/>
                    <a:pt x="53294" y="25483"/>
                    <a:pt x="53267" y="25352"/>
                  </a:cubicBezTo>
                  <a:cubicBezTo>
                    <a:pt x="53169" y="24879"/>
                    <a:pt x="53533" y="24616"/>
                    <a:pt x="53714" y="24267"/>
                  </a:cubicBezTo>
                  <a:cubicBezTo>
                    <a:pt x="53841" y="24023"/>
                    <a:pt x="54001" y="23784"/>
                    <a:pt x="54026" y="23502"/>
                  </a:cubicBezTo>
                  <a:cubicBezTo>
                    <a:pt x="54051" y="23214"/>
                    <a:pt x="54167" y="22962"/>
                    <a:pt x="54327" y="22738"/>
                  </a:cubicBezTo>
                  <a:cubicBezTo>
                    <a:pt x="54455" y="22560"/>
                    <a:pt x="54516" y="22367"/>
                    <a:pt x="54572" y="22166"/>
                  </a:cubicBezTo>
                  <a:cubicBezTo>
                    <a:pt x="54668" y="21825"/>
                    <a:pt x="54728" y="21467"/>
                    <a:pt x="54864" y="21142"/>
                  </a:cubicBezTo>
                  <a:cubicBezTo>
                    <a:pt x="55068" y="20655"/>
                    <a:pt x="55151" y="20145"/>
                    <a:pt x="55257" y="19638"/>
                  </a:cubicBezTo>
                  <a:cubicBezTo>
                    <a:pt x="55277" y="19539"/>
                    <a:pt x="55193" y="19449"/>
                    <a:pt x="55244" y="19354"/>
                  </a:cubicBezTo>
                  <a:cubicBezTo>
                    <a:pt x="55357" y="19144"/>
                    <a:pt x="55408" y="18917"/>
                    <a:pt x="55435" y="18682"/>
                  </a:cubicBezTo>
                  <a:cubicBezTo>
                    <a:pt x="55467" y="18388"/>
                    <a:pt x="55519" y="18097"/>
                    <a:pt x="55538" y="17803"/>
                  </a:cubicBezTo>
                  <a:cubicBezTo>
                    <a:pt x="55561" y="17491"/>
                    <a:pt x="55443" y="17177"/>
                    <a:pt x="55559" y="16857"/>
                  </a:cubicBezTo>
                  <a:cubicBezTo>
                    <a:pt x="55589" y="16763"/>
                    <a:pt x="55597" y="16664"/>
                    <a:pt x="55584" y="16567"/>
                  </a:cubicBezTo>
                  <a:cubicBezTo>
                    <a:pt x="55545" y="16311"/>
                    <a:pt x="55514" y="16027"/>
                    <a:pt x="55558" y="15792"/>
                  </a:cubicBezTo>
                  <a:cubicBezTo>
                    <a:pt x="55654" y="15283"/>
                    <a:pt x="55458" y="14829"/>
                    <a:pt x="55388" y="14356"/>
                  </a:cubicBezTo>
                  <a:cubicBezTo>
                    <a:pt x="55328" y="13938"/>
                    <a:pt x="55266" y="13515"/>
                    <a:pt x="55219" y="13100"/>
                  </a:cubicBezTo>
                  <a:cubicBezTo>
                    <a:pt x="55173" y="12673"/>
                    <a:pt x="55065" y="12260"/>
                    <a:pt x="54945" y="11867"/>
                  </a:cubicBezTo>
                  <a:cubicBezTo>
                    <a:pt x="54839" y="11520"/>
                    <a:pt x="54772" y="11154"/>
                    <a:pt x="54617" y="10819"/>
                  </a:cubicBezTo>
                  <a:cubicBezTo>
                    <a:pt x="54459" y="10474"/>
                    <a:pt x="54369" y="10087"/>
                    <a:pt x="54158" y="9782"/>
                  </a:cubicBezTo>
                  <a:cubicBezTo>
                    <a:pt x="53805" y="9274"/>
                    <a:pt x="53520" y="8732"/>
                    <a:pt x="53229" y="8192"/>
                  </a:cubicBezTo>
                  <a:cubicBezTo>
                    <a:pt x="53114" y="7979"/>
                    <a:pt x="52925" y="7811"/>
                    <a:pt x="52818" y="7607"/>
                  </a:cubicBezTo>
                  <a:cubicBezTo>
                    <a:pt x="52637" y="7262"/>
                    <a:pt x="52461" y="6922"/>
                    <a:pt x="52165" y="6658"/>
                  </a:cubicBezTo>
                  <a:cubicBezTo>
                    <a:pt x="52137" y="6634"/>
                    <a:pt x="52106" y="6607"/>
                    <a:pt x="52092" y="6575"/>
                  </a:cubicBezTo>
                  <a:cubicBezTo>
                    <a:pt x="51944" y="6216"/>
                    <a:pt x="51700" y="5915"/>
                    <a:pt x="51453" y="5633"/>
                  </a:cubicBezTo>
                  <a:cubicBezTo>
                    <a:pt x="51132" y="5268"/>
                    <a:pt x="50866" y="4859"/>
                    <a:pt x="50503" y="4521"/>
                  </a:cubicBezTo>
                  <a:cubicBezTo>
                    <a:pt x="50250" y="4287"/>
                    <a:pt x="50060" y="3972"/>
                    <a:pt x="49847" y="3691"/>
                  </a:cubicBezTo>
                  <a:cubicBezTo>
                    <a:pt x="49780" y="3604"/>
                    <a:pt x="49670" y="3638"/>
                    <a:pt x="49632" y="3558"/>
                  </a:cubicBezTo>
                  <a:cubicBezTo>
                    <a:pt x="49468" y="3205"/>
                    <a:pt x="49158" y="3012"/>
                    <a:pt x="48849" y="2813"/>
                  </a:cubicBezTo>
                  <a:cubicBezTo>
                    <a:pt x="48759" y="2754"/>
                    <a:pt x="48632" y="2786"/>
                    <a:pt x="48563" y="2698"/>
                  </a:cubicBezTo>
                  <a:cubicBezTo>
                    <a:pt x="48272" y="2330"/>
                    <a:pt x="47876" y="2093"/>
                    <a:pt x="47508" y="1820"/>
                  </a:cubicBezTo>
                  <a:cubicBezTo>
                    <a:pt x="47421" y="1756"/>
                    <a:pt x="47331" y="1709"/>
                    <a:pt x="47246" y="1709"/>
                  </a:cubicBezTo>
                  <a:cubicBezTo>
                    <a:pt x="47195" y="1709"/>
                    <a:pt x="47145" y="1726"/>
                    <a:pt x="47099" y="1766"/>
                  </a:cubicBezTo>
                  <a:cubicBezTo>
                    <a:pt x="46976" y="1873"/>
                    <a:pt x="47105" y="2012"/>
                    <a:pt x="47170" y="2108"/>
                  </a:cubicBezTo>
                  <a:cubicBezTo>
                    <a:pt x="47390" y="2428"/>
                    <a:pt x="47624" y="2742"/>
                    <a:pt x="47863" y="3048"/>
                  </a:cubicBezTo>
                  <a:cubicBezTo>
                    <a:pt x="48021" y="3250"/>
                    <a:pt x="47878" y="3691"/>
                    <a:pt x="47643" y="3787"/>
                  </a:cubicBezTo>
                  <a:cubicBezTo>
                    <a:pt x="47366" y="3900"/>
                    <a:pt x="47035" y="3912"/>
                    <a:pt x="46838" y="4192"/>
                  </a:cubicBezTo>
                  <a:cubicBezTo>
                    <a:pt x="46806" y="4236"/>
                    <a:pt x="46737" y="4256"/>
                    <a:pt x="46682" y="4278"/>
                  </a:cubicBezTo>
                  <a:cubicBezTo>
                    <a:pt x="46231" y="4449"/>
                    <a:pt x="45792" y="4649"/>
                    <a:pt x="45367" y="4878"/>
                  </a:cubicBezTo>
                  <a:cubicBezTo>
                    <a:pt x="45099" y="5022"/>
                    <a:pt x="44863" y="5235"/>
                    <a:pt x="44587" y="5360"/>
                  </a:cubicBezTo>
                  <a:cubicBezTo>
                    <a:pt x="44197" y="5537"/>
                    <a:pt x="43828" y="5753"/>
                    <a:pt x="43454" y="5958"/>
                  </a:cubicBezTo>
                  <a:cubicBezTo>
                    <a:pt x="43044" y="6185"/>
                    <a:pt x="42663" y="6467"/>
                    <a:pt x="42226" y="6653"/>
                  </a:cubicBezTo>
                  <a:cubicBezTo>
                    <a:pt x="42133" y="6693"/>
                    <a:pt x="42024" y="6665"/>
                    <a:pt x="41943" y="6718"/>
                  </a:cubicBezTo>
                  <a:cubicBezTo>
                    <a:pt x="41420" y="7054"/>
                    <a:pt x="40808" y="7223"/>
                    <a:pt x="40306" y="7592"/>
                  </a:cubicBezTo>
                  <a:cubicBezTo>
                    <a:pt x="40063" y="7772"/>
                    <a:pt x="39786" y="7874"/>
                    <a:pt x="39522" y="8004"/>
                  </a:cubicBezTo>
                  <a:cubicBezTo>
                    <a:pt x="39252" y="8137"/>
                    <a:pt x="38995" y="8296"/>
                    <a:pt x="38721" y="8411"/>
                  </a:cubicBezTo>
                  <a:cubicBezTo>
                    <a:pt x="38369" y="8560"/>
                    <a:pt x="38027" y="8743"/>
                    <a:pt x="37699" y="8922"/>
                  </a:cubicBezTo>
                  <a:cubicBezTo>
                    <a:pt x="37348" y="9116"/>
                    <a:pt x="36977" y="9282"/>
                    <a:pt x="36635" y="9497"/>
                  </a:cubicBezTo>
                  <a:cubicBezTo>
                    <a:pt x="36458" y="9609"/>
                    <a:pt x="36246" y="9652"/>
                    <a:pt x="36075" y="9750"/>
                  </a:cubicBezTo>
                  <a:cubicBezTo>
                    <a:pt x="35857" y="9875"/>
                    <a:pt x="35656" y="10042"/>
                    <a:pt x="35430" y="10167"/>
                  </a:cubicBezTo>
                  <a:cubicBezTo>
                    <a:pt x="34871" y="10477"/>
                    <a:pt x="34295" y="10758"/>
                    <a:pt x="33761" y="11115"/>
                  </a:cubicBezTo>
                  <a:cubicBezTo>
                    <a:pt x="33552" y="11256"/>
                    <a:pt x="33282" y="11285"/>
                    <a:pt x="33074" y="11439"/>
                  </a:cubicBezTo>
                  <a:cubicBezTo>
                    <a:pt x="33050" y="11455"/>
                    <a:pt x="33021" y="11463"/>
                    <a:pt x="32993" y="11463"/>
                  </a:cubicBezTo>
                  <a:cubicBezTo>
                    <a:pt x="32736" y="11474"/>
                    <a:pt x="32524" y="11609"/>
                    <a:pt x="32313" y="11729"/>
                  </a:cubicBezTo>
                  <a:cubicBezTo>
                    <a:pt x="32211" y="11788"/>
                    <a:pt x="32117" y="11861"/>
                    <a:pt x="32004" y="11907"/>
                  </a:cubicBezTo>
                  <a:cubicBezTo>
                    <a:pt x="31753" y="12010"/>
                    <a:pt x="31515" y="12143"/>
                    <a:pt x="31296" y="12305"/>
                  </a:cubicBezTo>
                  <a:cubicBezTo>
                    <a:pt x="31055" y="12489"/>
                    <a:pt x="30767" y="12587"/>
                    <a:pt x="30512" y="12752"/>
                  </a:cubicBezTo>
                  <a:cubicBezTo>
                    <a:pt x="30274" y="12905"/>
                    <a:pt x="30013" y="13034"/>
                    <a:pt x="29751" y="13154"/>
                  </a:cubicBezTo>
                  <a:cubicBezTo>
                    <a:pt x="29692" y="13181"/>
                    <a:pt x="29648" y="13194"/>
                    <a:pt x="29612" y="13194"/>
                  </a:cubicBezTo>
                  <a:cubicBezTo>
                    <a:pt x="29533" y="13194"/>
                    <a:pt x="29497" y="13133"/>
                    <a:pt x="29452" y="13028"/>
                  </a:cubicBezTo>
                  <a:cubicBezTo>
                    <a:pt x="29315" y="12702"/>
                    <a:pt x="29204" y="12366"/>
                    <a:pt x="29035" y="12049"/>
                  </a:cubicBezTo>
                  <a:cubicBezTo>
                    <a:pt x="28910" y="11815"/>
                    <a:pt x="28745" y="11580"/>
                    <a:pt x="28744" y="11279"/>
                  </a:cubicBezTo>
                  <a:cubicBezTo>
                    <a:pt x="28744" y="11164"/>
                    <a:pt x="28693" y="10998"/>
                    <a:pt x="28620" y="10909"/>
                  </a:cubicBezTo>
                  <a:cubicBezTo>
                    <a:pt x="28319" y="10536"/>
                    <a:pt x="28342" y="10043"/>
                    <a:pt x="28120" y="9641"/>
                  </a:cubicBezTo>
                  <a:cubicBezTo>
                    <a:pt x="27996" y="9418"/>
                    <a:pt x="27979" y="9137"/>
                    <a:pt x="27851" y="8908"/>
                  </a:cubicBezTo>
                  <a:cubicBezTo>
                    <a:pt x="27669" y="8586"/>
                    <a:pt x="27606" y="8210"/>
                    <a:pt x="27369" y="7909"/>
                  </a:cubicBezTo>
                  <a:cubicBezTo>
                    <a:pt x="27298" y="7820"/>
                    <a:pt x="27270" y="7651"/>
                    <a:pt x="27158" y="7631"/>
                  </a:cubicBezTo>
                  <a:cubicBezTo>
                    <a:pt x="27004" y="7602"/>
                    <a:pt x="26876" y="7495"/>
                    <a:pt x="26725" y="7491"/>
                  </a:cubicBezTo>
                  <a:cubicBezTo>
                    <a:pt x="26646" y="7488"/>
                    <a:pt x="26566" y="7485"/>
                    <a:pt x="26487" y="7485"/>
                  </a:cubicBezTo>
                  <a:cubicBezTo>
                    <a:pt x="26205" y="7485"/>
                    <a:pt x="25934" y="7526"/>
                    <a:pt x="25723" y="7791"/>
                  </a:cubicBezTo>
                  <a:cubicBezTo>
                    <a:pt x="25617" y="7919"/>
                    <a:pt x="25481" y="8021"/>
                    <a:pt x="25329" y="8087"/>
                  </a:cubicBezTo>
                  <a:cubicBezTo>
                    <a:pt x="25315" y="8093"/>
                    <a:pt x="25302" y="8096"/>
                    <a:pt x="25289" y="8096"/>
                  </a:cubicBezTo>
                  <a:cubicBezTo>
                    <a:pt x="25201" y="8096"/>
                    <a:pt x="25145" y="7964"/>
                    <a:pt x="25061" y="7920"/>
                  </a:cubicBezTo>
                  <a:cubicBezTo>
                    <a:pt x="25036" y="7905"/>
                    <a:pt x="25009" y="7891"/>
                    <a:pt x="24980" y="7881"/>
                  </a:cubicBezTo>
                  <a:cubicBezTo>
                    <a:pt x="24658" y="7787"/>
                    <a:pt x="24459" y="7546"/>
                    <a:pt x="24475" y="7239"/>
                  </a:cubicBezTo>
                  <a:cubicBezTo>
                    <a:pt x="24498" y="6816"/>
                    <a:pt x="24515" y="6406"/>
                    <a:pt x="24384" y="5995"/>
                  </a:cubicBezTo>
                  <a:cubicBezTo>
                    <a:pt x="24320" y="5795"/>
                    <a:pt x="24284" y="5578"/>
                    <a:pt x="24144" y="5419"/>
                  </a:cubicBezTo>
                  <a:cubicBezTo>
                    <a:pt x="24049" y="5311"/>
                    <a:pt x="23946" y="5187"/>
                    <a:pt x="23783" y="5187"/>
                  </a:cubicBezTo>
                  <a:cubicBezTo>
                    <a:pt x="23754" y="5187"/>
                    <a:pt x="23723" y="5191"/>
                    <a:pt x="23690" y="5199"/>
                  </a:cubicBezTo>
                  <a:cubicBezTo>
                    <a:pt x="23309" y="5297"/>
                    <a:pt x="22990" y="5475"/>
                    <a:pt x="22717" y="5774"/>
                  </a:cubicBezTo>
                  <a:cubicBezTo>
                    <a:pt x="22370" y="6155"/>
                    <a:pt x="21956" y="6468"/>
                    <a:pt x="21543" y="6779"/>
                  </a:cubicBezTo>
                  <a:cubicBezTo>
                    <a:pt x="21261" y="6992"/>
                    <a:pt x="20912" y="7084"/>
                    <a:pt x="20635" y="7307"/>
                  </a:cubicBezTo>
                  <a:cubicBezTo>
                    <a:pt x="20485" y="7430"/>
                    <a:pt x="20327" y="7554"/>
                    <a:pt x="20176" y="7664"/>
                  </a:cubicBezTo>
                  <a:cubicBezTo>
                    <a:pt x="19970" y="7812"/>
                    <a:pt x="19732" y="7924"/>
                    <a:pt x="19535" y="8096"/>
                  </a:cubicBezTo>
                  <a:cubicBezTo>
                    <a:pt x="19491" y="8134"/>
                    <a:pt x="19442" y="8157"/>
                    <a:pt x="19393" y="8157"/>
                  </a:cubicBezTo>
                  <a:cubicBezTo>
                    <a:pt x="19344" y="8157"/>
                    <a:pt x="19296" y="8135"/>
                    <a:pt x="19253" y="8084"/>
                  </a:cubicBezTo>
                  <a:cubicBezTo>
                    <a:pt x="19138" y="7946"/>
                    <a:pt x="19145" y="7694"/>
                    <a:pt x="19255" y="7536"/>
                  </a:cubicBezTo>
                  <a:cubicBezTo>
                    <a:pt x="19335" y="7419"/>
                    <a:pt x="19443" y="7300"/>
                    <a:pt x="19468" y="7169"/>
                  </a:cubicBezTo>
                  <a:cubicBezTo>
                    <a:pt x="19536" y="6810"/>
                    <a:pt x="19673" y="6468"/>
                    <a:pt x="19873" y="6162"/>
                  </a:cubicBezTo>
                  <a:cubicBezTo>
                    <a:pt x="20149" y="5736"/>
                    <a:pt x="20304" y="5256"/>
                    <a:pt x="20554" y="4822"/>
                  </a:cubicBezTo>
                  <a:cubicBezTo>
                    <a:pt x="20672" y="4617"/>
                    <a:pt x="20738" y="4387"/>
                    <a:pt x="20857" y="4189"/>
                  </a:cubicBezTo>
                  <a:cubicBezTo>
                    <a:pt x="20953" y="4030"/>
                    <a:pt x="21095" y="3902"/>
                    <a:pt x="21078" y="3696"/>
                  </a:cubicBezTo>
                  <a:cubicBezTo>
                    <a:pt x="21075" y="3638"/>
                    <a:pt x="21124" y="3617"/>
                    <a:pt x="21158" y="3594"/>
                  </a:cubicBezTo>
                  <a:cubicBezTo>
                    <a:pt x="21318" y="3493"/>
                    <a:pt x="21378" y="3308"/>
                    <a:pt x="21402" y="3160"/>
                  </a:cubicBezTo>
                  <a:cubicBezTo>
                    <a:pt x="21460" y="2794"/>
                    <a:pt x="21700" y="2517"/>
                    <a:pt x="21815" y="2185"/>
                  </a:cubicBezTo>
                  <a:cubicBezTo>
                    <a:pt x="21910" y="1907"/>
                    <a:pt x="22127" y="1700"/>
                    <a:pt x="22213" y="1417"/>
                  </a:cubicBezTo>
                  <a:cubicBezTo>
                    <a:pt x="22311" y="1086"/>
                    <a:pt x="22480" y="804"/>
                    <a:pt x="22821" y="647"/>
                  </a:cubicBezTo>
                  <a:cubicBezTo>
                    <a:pt x="22935" y="596"/>
                    <a:pt x="23079" y="477"/>
                    <a:pt x="23049" y="331"/>
                  </a:cubicBezTo>
                  <a:cubicBezTo>
                    <a:pt x="23014" y="165"/>
                    <a:pt x="22916" y="1"/>
                    <a:pt x="227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25;p50"/>
            <p:cNvSpPr/>
            <p:nvPr/>
          </p:nvSpPr>
          <p:spPr>
            <a:xfrm>
              <a:off x="3494637" y="4044983"/>
              <a:ext cx="483309" cy="580451"/>
            </a:xfrm>
            <a:custGeom>
              <a:avLst/>
              <a:gdLst/>
              <a:ahLst/>
              <a:cxnLst/>
              <a:rect l="l" t="t" r="r" b="b"/>
              <a:pathLst>
                <a:path w="26817" h="32207" extrusionOk="0">
                  <a:moveTo>
                    <a:pt x="5567" y="1979"/>
                  </a:moveTo>
                  <a:cubicBezTo>
                    <a:pt x="5763" y="2026"/>
                    <a:pt x="6062" y="2070"/>
                    <a:pt x="6338" y="2175"/>
                  </a:cubicBezTo>
                  <a:cubicBezTo>
                    <a:pt x="6493" y="2233"/>
                    <a:pt x="6633" y="2378"/>
                    <a:pt x="6740" y="2513"/>
                  </a:cubicBezTo>
                  <a:cubicBezTo>
                    <a:pt x="6902" y="2718"/>
                    <a:pt x="6774" y="3038"/>
                    <a:pt x="6519" y="3069"/>
                  </a:cubicBezTo>
                  <a:cubicBezTo>
                    <a:pt x="6436" y="3079"/>
                    <a:pt x="6346" y="3089"/>
                    <a:pt x="6258" y="3089"/>
                  </a:cubicBezTo>
                  <a:cubicBezTo>
                    <a:pt x="6163" y="3089"/>
                    <a:pt x="6070" y="3077"/>
                    <a:pt x="5990" y="3044"/>
                  </a:cubicBezTo>
                  <a:cubicBezTo>
                    <a:pt x="5799" y="2965"/>
                    <a:pt x="5614" y="2929"/>
                    <a:pt x="5432" y="2929"/>
                  </a:cubicBezTo>
                  <a:cubicBezTo>
                    <a:pt x="5151" y="2929"/>
                    <a:pt x="4878" y="3015"/>
                    <a:pt x="4605" y="3153"/>
                  </a:cubicBezTo>
                  <a:cubicBezTo>
                    <a:pt x="4499" y="3208"/>
                    <a:pt x="4392" y="3268"/>
                    <a:pt x="4278" y="3301"/>
                  </a:cubicBezTo>
                  <a:cubicBezTo>
                    <a:pt x="4234" y="3314"/>
                    <a:pt x="4191" y="3320"/>
                    <a:pt x="4151" y="3320"/>
                  </a:cubicBezTo>
                  <a:cubicBezTo>
                    <a:pt x="4014" y="3320"/>
                    <a:pt x="3896" y="3251"/>
                    <a:pt x="3809" y="3125"/>
                  </a:cubicBezTo>
                  <a:cubicBezTo>
                    <a:pt x="3692" y="2958"/>
                    <a:pt x="3704" y="2791"/>
                    <a:pt x="3838" y="2634"/>
                  </a:cubicBezTo>
                  <a:cubicBezTo>
                    <a:pt x="4267" y="2131"/>
                    <a:pt x="4852" y="2035"/>
                    <a:pt x="5567" y="1979"/>
                  </a:cubicBezTo>
                  <a:close/>
                  <a:moveTo>
                    <a:pt x="13439" y="3036"/>
                  </a:moveTo>
                  <a:cubicBezTo>
                    <a:pt x="14328" y="3042"/>
                    <a:pt x="15384" y="3741"/>
                    <a:pt x="15661" y="4468"/>
                  </a:cubicBezTo>
                  <a:cubicBezTo>
                    <a:pt x="15732" y="4653"/>
                    <a:pt x="15716" y="4834"/>
                    <a:pt x="15542" y="4956"/>
                  </a:cubicBezTo>
                  <a:cubicBezTo>
                    <a:pt x="15456" y="5016"/>
                    <a:pt x="15363" y="5046"/>
                    <a:pt x="15269" y="5046"/>
                  </a:cubicBezTo>
                  <a:cubicBezTo>
                    <a:pt x="15187" y="5046"/>
                    <a:pt x="15105" y="5024"/>
                    <a:pt x="15027" y="4978"/>
                  </a:cubicBezTo>
                  <a:cubicBezTo>
                    <a:pt x="14926" y="4920"/>
                    <a:pt x="14838" y="4828"/>
                    <a:pt x="14762" y="4737"/>
                  </a:cubicBezTo>
                  <a:cubicBezTo>
                    <a:pt x="14373" y="4280"/>
                    <a:pt x="13956" y="3883"/>
                    <a:pt x="13308" y="3883"/>
                  </a:cubicBezTo>
                  <a:cubicBezTo>
                    <a:pt x="13289" y="3883"/>
                    <a:pt x="13269" y="3884"/>
                    <a:pt x="13249" y="3884"/>
                  </a:cubicBezTo>
                  <a:cubicBezTo>
                    <a:pt x="13246" y="3884"/>
                    <a:pt x="13242" y="3884"/>
                    <a:pt x="13238" y="3884"/>
                  </a:cubicBezTo>
                  <a:cubicBezTo>
                    <a:pt x="13156" y="3884"/>
                    <a:pt x="13049" y="3850"/>
                    <a:pt x="13001" y="3793"/>
                  </a:cubicBezTo>
                  <a:cubicBezTo>
                    <a:pt x="12911" y="3686"/>
                    <a:pt x="12799" y="3541"/>
                    <a:pt x="12808" y="3421"/>
                  </a:cubicBezTo>
                  <a:cubicBezTo>
                    <a:pt x="12818" y="3301"/>
                    <a:pt x="12944" y="3152"/>
                    <a:pt x="13059" y="3091"/>
                  </a:cubicBezTo>
                  <a:cubicBezTo>
                    <a:pt x="13183" y="3025"/>
                    <a:pt x="13353" y="3046"/>
                    <a:pt x="13439" y="3036"/>
                  </a:cubicBezTo>
                  <a:close/>
                  <a:moveTo>
                    <a:pt x="5777" y="5347"/>
                  </a:moveTo>
                  <a:cubicBezTo>
                    <a:pt x="5986" y="5347"/>
                    <a:pt x="6200" y="5462"/>
                    <a:pt x="6331" y="5683"/>
                  </a:cubicBezTo>
                  <a:cubicBezTo>
                    <a:pt x="6677" y="6272"/>
                    <a:pt x="6598" y="7097"/>
                    <a:pt x="6135" y="7624"/>
                  </a:cubicBezTo>
                  <a:cubicBezTo>
                    <a:pt x="6003" y="7775"/>
                    <a:pt x="5841" y="7817"/>
                    <a:pt x="5671" y="7817"/>
                  </a:cubicBezTo>
                  <a:cubicBezTo>
                    <a:pt x="5575" y="7817"/>
                    <a:pt x="5477" y="7804"/>
                    <a:pt x="5380" y="7790"/>
                  </a:cubicBezTo>
                  <a:cubicBezTo>
                    <a:pt x="5141" y="7755"/>
                    <a:pt x="5021" y="7571"/>
                    <a:pt x="4972" y="7359"/>
                  </a:cubicBezTo>
                  <a:cubicBezTo>
                    <a:pt x="4930" y="7185"/>
                    <a:pt x="4937" y="7001"/>
                    <a:pt x="4923" y="6821"/>
                  </a:cubicBezTo>
                  <a:cubicBezTo>
                    <a:pt x="4892" y="6375"/>
                    <a:pt x="5080" y="5993"/>
                    <a:pt x="5294" y="5631"/>
                  </a:cubicBezTo>
                  <a:cubicBezTo>
                    <a:pt x="5407" y="5440"/>
                    <a:pt x="5590" y="5347"/>
                    <a:pt x="5777" y="5347"/>
                  </a:cubicBezTo>
                  <a:close/>
                  <a:moveTo>
                    <a:pt x="13488" y="6307"/>
                  </a:moveTo>
                  <a:cubicBezTo>
                    <a:pt x="13704" y="6307"/>
                    <a:pt x="13915" y="6420"/>
                    <a:pt x="14026" y="6644"/>
                  </a:cubicBezTo>
                  <a:cubicBezTo>
                    <a:pt x="14145" y="6882"/>
                    <a:pt x="14191" y="7154"/>
                    <a:pt x="14232" y="7282"/>
                  </a:cubicBezTo>
                  <a:cubicBezTo>
                    <a:pt x="14220" y="7901"/>
                    <a:pt x="13992" y="8293"/>
                    <a:pt x="13705" y="8646"/>
                  </a:cubicBezTo>
                  <a:cubicBezTo>
                    <a:pt x="13584" y="8795"/>
                    <a:pt x="13428" y="8848"/>
                    <a:pt x="13260" y="8848"/>
                  </a:cubicBezTo>
                  <a:cubicBezTo>
                    <a:pt x="13160" y="8848"/>
                    <a:pt x="13056" y="8829"/>
                    <a:pt x="12953" y="8800"/>
                  </a:cubicBezTo>
                  <a:cubicBezTo>
                    <a:pt x="12692" y="8727"/>
                    <a:pt x="12512" y="8487"/>
                    <a:pt x="12505" y="8187"/>
                  </a:cubicBezTo>
                  <a:cubicBezTo>
                    <a:pt x="12493" y="7600"/>
                    <a:pt x="12631" y="7052"/>
                    <a:pt x="12979" y="6572"/>
                  </a:cubicBezTo>
                  <a:cubicBezTo>
                    <a:pt x="13107" y="6394"/>
                    <a:pt x="13299" y="6307"/>
                    <a:pt x="13488" y="6307"/>
                  </a:cubicBezTo>
                  <a:close/>
                  <a:moveTo>
                    <a:pt x="24485" y="10948"/>
                  </a:moveTo>
                  <a:cubicBezTo>
                    <a:pt x="25604" y="10948"/>
                    <a:pt x="25924" y="11628"/>
                    <a:pt x="25854" y="12591"/>
                  </a:cubicBezTo>
                  <a:cubicBezTo>
                    <a:pt x="25830" y="12930"/>
                    <a:pt x="25694" y="13299"/>
                    <a:pt x="25380" y="13542"/>
                  </a:cubicBezTo>
                  <a:cubicBezTo>
                    <a:pt x="25298" y="13606"/>
                    <a:pt x="25215" y="13638"/>
                    <a:pt x="25131" y="13638"/>
                  </a:cubicBezTo>
                  <a:cubicBezTo>
                    <a:pt x="25075" y="13638"/>
                    <a:pt x="25019" y="13624"/>
                    <a:pt x="24961" y="13597"/>
                  </a:cubicBezTo>
                  <a:cubicBezTo>
                    <a:pt x="24779" y="13510"/>
                    <a:pt x="24693" y="13351"/>
                    <a:pt x="24737" y="13153"/>
                  </a:cubicBezTo>
                  <a:cubicBezTo>
                    <a:pt x="24763" y="13039"/>
                    <a:pt x="24846" y="12939"/>
                    <a:pt x="24894" y="12829"/>
                  </a:cubicBezTo>
                  <a:cubicBezTo>
                    <a:pt x="25030" y="12511"/>
                    <a:pt x="25052" y="12193"/>
                    <a:pt x="24883" y="11843"/>
                  </a:cubicBezTo>
                  <a:cubicBezTo>
                    <a:pt x="24785" y="11829"/>
                    <a:pt x="24689" y="11823"/>
                    <a:pt x="24596" y="11823"/>
                  </a:cubicBezTo>
                  <a:cubicBezTo>
                    <a:pt x="23992" y="11823"/>
                    <a:pt x="23519" y="12106"/>
                    <a:pt x="23184" y="12620"/>
                  </a:cubicBezTo>
                  <a:cubicBezTo>
                    <a:pt x="22938" y="12996"/>
                    <a:pt x="22804" y="13442"/>
                    <a:pt x="22598" y="13845"/>
                  </a:cubicBezTo>
                  <a:cubicBezTo>
                    <a:pt x="22504" y="14030"/>
                    <a:pt x="22379" y="14197"/>
                    <a:pt x="22228" y="14339"/>
                  </a:cubicBezTo>
                  <a:cubicBezTo>
                    <a:pt x="22189" y="14374"/>
                    <a:pt x="22115" y="14391"/>
                    <a:pt x="22042" y="14391"/>
                  </a:cubicBezTo>
                  <a:cubicBezTo>
                    <a:pt x="21988" y="14391"/>
                    <a:pt x="21934" y="14382"/>
                    <a:pt x="21895" y="14365"/>
                  </a:cubicBezTo>
                  <a:cubicBezTo>
                    <a:pt x="21807" y="14324"/>
                    <a:pt x="21752" y="14194"/>
                    <a:pt x="21701" y="14094"/>
                  </a:cubicBezTo>
                  <a:cubicBezTo>
                    <a:pt x="21676" y="14045"/>
                    <a:pt x="21681" y="13972"/>
                    <a:pt x="21695" y="13916"/>
                  </a:cubicBezTo>
                  <a:cubicBezTo>
                    <a:pt x="22000" y="12743"/>
                    <a:pt x="22488" y="11694"/>
                    <a:pt x="23662" y="11143"/>
                  </a:cubicBezTo>
                  <a:cubicBezTo>
                    <a:pt x="23876" y="11041"/>
                    <a:pt x="24120" y="10961"/>
                    <a:pt x="24355" y="10951"/>
                  </a:cubicBezTo>
                  <a:cubicBezTo>
                    <a:pt x="24399" y="10949"/>
                    <a:pt x="24443" y="10948"/>
                    <a:pt x="24485" y="10948"/>
                  </a:cubicBezTo>
                  <a:close/>
                  <a:moveTo>
                    <a:pt x="8631" y="4999"/>
                  </a:moveTo>
                  <a:cubicBezTo>
                    <a:pt x="8642" y="4999"/>
                    <a:pt x="8653" y="5000"/>
                    <a:pt x="8664" y="5002"/>
                  </a:cubicBezTo>
                  <a:cubicBezTo>
                    <a:pt x="8793" y="5020"/>
                    <a:pt x="8974" y="5130"/>
                    <a:pt x="9011" y="5240"/>
                  </a:cubicBezTo>
                  <a:cubicBezTo>
                    <a:pt x="9085" y="5461"/>
                    <a:pt x="9136" y="5720"/>
                    <a:pt x="9091" y="5944"/>
                  </a:cubicBezTo>
                  <a:cubicBezTo>
                    <a:pt x="8913" y="6833"/>
                    <a:pt x="8699" y="7716"/>
                    <a:pt x="8487" y="8599"/>
                  </a:cubicBezTo>
                  <a:cubicBezTo>
                    <a:pt x="8452" y="8744"/>
                    <a:pt x="8388" y="8894"/>
                    <a:pt x="8297" y="9011"/>
                  </a:cubicBezTo>
                  <a:cubicBezTo>
                    <a:pt x="7906" y="9519"/>
                    <a:pt x="7594" y="10064"/>
                    <a:pt x="7431" y="10690"/>
                  </a:cubicBezTo>
                  <a:cubicBezTo>
                    <a:pt x="7410" y="10775"/>
                    <a:pt x="7352" y="10856"/>
                    <a:pt x="7295" y="10925"/>
                  </a:cubicBezTo>
                  <a:cubicBezTo>
                    <a:pt x="6549" y="11816"/>
                    <a:pt x="6137" y="12909"/>
                    <a:pt x="5507" y="13870"/>
                  </a:cubicBezTo>
                  <a:cubicBezTo>
                    <a:pt x="5323" y="14149"/>
                    <a:pt x="5208" y="14460"/>
                    <a:pt x="5260" y="14864"/>
                  </a:cubicBezTo>
                  <a:cubicBezTo>
                    <a:pt x="5350" y="14881"/>
                    <a:pt x="5436" y="14888"/>
                    <a:pt x="5517" y="14888"/>
                  </a:cubicBezTo>
                  <a:cubicBezTo>
                    <a:pt x="5875" y="14888"/>
                    <a:pt x="6165" y="14746"/>
                    <a:pt x="6447" y="14598"/>
                  </a:cubicBezTo>
                  <a:cubicBezTo>
                    <a:pt x="7035" y="14286"/>
                    <a:pt x="7632" y="13981"/>
                    <a:pt x="8189" y="13618"/>
                  </a:cubicBezTo>
                  <a:cubicBezTo>
                    <a:pt x="8538" y="13390"/>
                    <a:pt x="8822" y="13063"/>
                    <a:pt x="9132" y="12777"/>
                  </a:cubicBezTo>
                  <a:cubicBezTo>
                    <a:pt x="9236" y="12680"/>
                    <a:pt x="9158" y="12560"/>
                    <a:pt x="9161" y="12449"/>
                  </a:cubicBezTo>
                  <a:cubicBezTo>
                    <a:pt x="9169" y="12198"/>
                    <a:pt x="9395" y="12011"/>
                    <a:pt x="9630" y="12002"/>
                  </a:cubicBezTo>
                  <a:cubicBezTo>
                    <a:pt x="9635" y="12002"/>
                    <a:pt x="9641" y="12002"/>
                    <a:pt x="9646" y="12002"/>
                  </a:cubicBezTo>
                  <a:cubicBezTo>
                    <a:pt x="9877" y="12002"/>
                    <a:pt x="10118" y="12177"/>
                    <a:pt x="10177" y="12400"/>
                  </a:cubicBezTo>
                  <a:cubicBezTo>
                    <a:pt x="10299" y="12866"/>
                    <a:pt x="10098" y="13239"/>
                    <a:pt x="9795" y="13549"/>
                  </a:cubicBezTo>
                  <a:cubicBezTo>
                    <a:pt x="9586" y="13764"/>
                    <a:pt x="9332" y="13943"/>
                    <a:pt x="9072" y="14095"/>
                  </a:cubicBezTo>
                  <a:cubicBezTo>
                    <a:pt x="8131" y="14644"/>
                    <a:pt x="7180" y="15175"/>
                    <a:pt x="6230" y="15711"/>
                  </a:cubicBezTo>
                  <a:cubicBezTo>
                    <a:pt x="6126" y="15770"/>
                    <a:pt x="6011" y="15810"/>
                    <a:pt x="5899" y="15856"/>
                  </a:cubicBezTo>
                  <a:cubicBezTo>
                    <a:pt x="5706" y="15934"/>
                    <a:pt x="5516" y="15977"/>
                    <a:pt x="5334" y="15977"/>
                  </a:cubicBezTo>
                  <a:cubicBezTo>
                    <a:pt x="5053" y="15977"/>
                    <a:pt x="4790" y="15874"/>
                    <a:pt x="4557" y="15639"/>
                  </a:cubicBezTo>
                  <a:cubicBezTo>
                    <a:pt x="4175" y="15257"/>
                    <a:pt x="4159" y="14773"/>
                    <a:pt x="4296" y="14288"/>
                  </a:cubicBezTo>
                  <a:cubicBezTo>
                    <a:pt x="4352" y="14089"/>
                    <a:pt x="4487" y="13912"/>
                    <a:pt x="4590" y="13729"/>
                  </a:cubicBezTo>
                  <a:cubicBezTo>
                    <a:pt x="4991" y="13018"/>
                    <a:pt x="5393" y="12308"/>
                    <a:pt x="5797" y="11598"/>
                  </a:cubicBezTo>
                  <a:cubicBezTo>
                    <a:pt x="5841" y="11519"/>
                    <a:pt x="5877" y="11432"/>
                    <a:pt x="5936" y="11365"/>
                  </a:cubicBezTo>
                  <a:cubicBezTo>
                    <a:pt x="6534" y="10668"/>
                    <a:pt x="6867" y="9817"/>
                    <a:pt x="7287" y="9019"/>
                  </a:cubicBezTo>
                  <a:cubicBezTo>
                    <a:pt x="7439" y="8729"/>
                    <a:pt x="7535" y="8405"/>
                    <a:pt x="7622" y="8089"/>
                  </a:cubicBezTo>
                  <a:cubicBezTo>
                    <a:pt x="7876" y="7155"/>
                    <a:pt x="8112" y="6216"/>
                    <a:pt x="8356" y="5279"/>
                  </a:cubicBezTo>
                  <a:cubicBezTo>
                    <a:pt x="8395" y="5129"/>
                    <a:pt x="8493" y="4999"/>
                    <a:pt x="8631" y="4999"/>
                  </a:cubicBezTo>
                  <a:close/>
                  <a:moveTo>
                    <a:pt x="13193" y="13547"/>
                  </a:moveTo>
                  <a:cubicBezTo>
                    <a:pt x="13212" y="13547"/>
                    <a:pt x="13230" y="13549"/>
                    <a:pt x="13245" y="13555"/>
                  </a:cubicBezTo>
                  <a:cubicBezTo>
                    <a:pt x="13368" y="13601"/>
                    <a:pt x="13476" y="13723"/>
                    <a:pt x="13556" y="13837"/>
                  </a:cubicBezTo>
                  <a:cubicBezTo>
                    <a:pt x="13600" y="13899"/>
                    <a:pt x="13610" y="14030"/>
                    <a:pt x="13575" y="14097"/>
                  </a:cubicBezTo>
                  <a:cubicBezTo>
                    <a:pt x="13158" y="14896"/>
                    <a:pt x="12813" y="15709"/>
                    <a:pt x="11982" y="16248"/>
                  </a:cubicBezTo>
                  <a:cubicBezTo>
                    <a:pt x="10587" y="17155"/>
                    <a:pt x="9088" y="17589"/>
                    <a:pt x="7445" y="17607"/>
                  </a:cubicBezTo>
                  <a:cubicBezTo>
                    <a:pt x="7434" y="17607"/>
                    <a:pt x="7424" y="17607"/>
                    <a:pt x="7413" y="17607"/>
                  </a:cubicBezTo>
                  <a:cubicBezTo>
                    <a:pt x="7115" y="17607"/>
                    <a:pt x="6832" y="17559"/>
                    <a:pt x="6582" y="17379"/>
                  </a:cubicBezTo>
                  <a:cubicBezTo>
                    <a:pt x="6416" y="17260"/>
                    <a:pt x="6328" y="17087"/>
                    <a:pt x="6417" y="16911"/>
                  </a:cubicBezTo>
                  <a:cubicBezTo>
                    <a:pt x="6476" y="16798"/>
                    <a:pt x="6632" y="16683"/>
                    <a:pt x="6756" y="16669"/>
                  </a:cubicBezTo>
                  <a:cubicBezTo>
                    <a:pt x="6883" y="16654"/>
                    <a:pt x="7011" y="16650"/>
                    <a:pt x="7128" y="16650"/>
                  </a:cubicBezTo>
                  <a:cubicBezTo>
                    <a:pt x="7286" y="16650"/>
                    <a:pt x="7423" y="16657"/>
                    <a:pt x="7509" y="16657"/>
                  </a:cubicBezTo>
                  <a:cubicBezTo>
                    <a:pt x="7733" y="16694"/>
                    <a:pt x="7946" y="16711"/>
                    <a:pt x="8150" y="16711"/>
                  </a:cubicBezTo>
                  <a:cubicBezTo>
                    <a:pt x="8885" y="16711"/>
                    <a:pt x="9507" y="16492"/>
                    <a:pt x="10120" y="16211"/>
                  </a:cubicBezTo>
                  <a:cubicBezTo>
                    <a:pt x="10561" y="16009"/>
                    <a:pt x="10993" y="15807"/>
                    <a:pt x="11398" y="15531"/>
                  </a:cubicBezTo>
                  <a:cubicBezTo>
                    <a:pt x="11939" y="15160"/>
                    <a:pt x="12354" y="14704"/>
                    <a:pt x="12635" y="14115"/>
                  </a:cubicBezTo>
                  <a:cubicBezTo>
                    <a:pt x="12711" y="13953"/>
                    <a:pt x="12805" y="13789"/>
                    <a:pt x="12927" y="13661"/>
                  </a:cubicBezTo>
                  <a:cubicBezTo>
                    <a:pt x="12984" y="13600"/>
                    <a:pt x="13105" y="13547"/>
                    <a:pt x="13193" y="13547"/>
                  </a:cubicBezTo>
                  <a:close/>
                  <a:moveTo>
                    <a:pt x="8636" y="0"/>
                  </a:moveTo>
                  <a:cubicBezTo>
                    <a:pt x="7941" y="192"/>
                    <a:pt x="7303" y="372"/>
                    <a:pt x="6661" y="542"/>
                  </a:cubicBezTo>
                  <a:cubicBezTo>
                    <a:pt x="6020" y="710"/>
                    <a:pt x="5379" y="895"/>
                    <a:pt x="4728" y="1017"/>
                  </a:cubicBezTo>
                  <a:cubicBezTo>
                    <a:pt x="4083" y="1139"/>
                    <a:pt x="3425" y="1193"/>
                    <a:pt x="2796" y="1275"/>
                  </a:cubicBezTo>
                  <a:cubicBezTo>
                    <a:pt x="2401" y="2631"/>
                    <a:pt x="2320" y="3998"/>
                    <a:pt x="2169" y="5353"/>
                  </a:cubicBezTo>
                  <a:cubicBezTo>
                    <a:pt x="2118" y="5814"/>
                    <a:pt x="2012" y="6244"/>
                    <a:pt x="1818" y="6661"/>
                  </a:cubicBezTo>
                  <a:cubicBezTo>
                    <a:pt x="1359" y="7646"/>
                    <a:pt x="853" y="8606"/>
                    <a:pt x="461" y="9628"/>
                  </a:cubicBezTo>
                  <a:cubicBezTo>
                    <a:pt x="180" y="10358"/>
                    <a:pt x="75" y="11075"/>
                    <a:pt x="55" y="11834"/>
                  </a:cubicBezTo>
                  <a:cubicBezTo>
                    <a:pt x="0" y="13873"/>
                    <a:pt x="784" y="15751"/>
                    <a:pt x="1171" y="17704"/>
                  </a:cubicBezTo>
                  <a:cubicBezTo>
                    <a:pt x="1182" y="17761"/>
                    <a:pt x="1225" y="17812"/>
                    <a:pt x="1249" y="17867"/>
                  </a:cubicBezTo>
                  <a:cubicBezTo>
                    <a:pt x="1841" y="19197"/>
                    <a:pt x="2433" y="20526"/>
                    <a:pt x="3025" y="21855"/>
                  </a:cubicBezTo>
                  <a:cubicBezTo>
                    <a:pt x="3191" y="22230"/>
                    <a:pt x="3437" y="22532"/>
                    <a:pt x="3787" y="22735"/>
                  </a:cubicBezTo>
                  <a:cubicBezTo>
                    <a:pt x="4128" y="22931"/>
                    <a:pt x="4465" y="23149"/>
                    <a:pt x="4832" y="23277"/>
                  </a:cubicBezTo>
                  <a:cubicBezTo>
                    <a:pt x="6051" y="23704"/>
                    <a:pt x="7284" y="24074"/>
                    <a:pt x="8585" y="24074"/>
                  </a:cubicBezTo>
                  <a:cubicBezTo>
                    <a:pt x="8722" y="24074"/>
                    <a:pt x="8860" y="24070"/>
                    <a:pt x="8999" y="24061"/>
                  </a:cubicBezTo>
                  <a:cubicBezTo>
                    <a:pt x="9082" y="24056"/>
                    <a:pt x="9165" y="24054"/>
                    <a:pt x="9249" y="24054"/>
                  </a:cubicBezTo>
                  <a:cubicBezTo>
                    <a:pt x="9317" y="24054"/>
                    <a:pt x="9385" y="24055"/>
                    <a:pt x="9453" y="24059"/>
                  </a:cubicBezTo>
                  <a:cubicBezTo>
                    <a:pt x="9565" y="24064"/>
                    <a:pt x="9677" y="24067"/>
                    <a:pt x="9788" y="24067"/>
                  </a:cubicBezTo>
                  <a:cubicBezTo>
                    <a:pt x="10592" y="24067"/>
                    <a:pt x="11364" y="23922"/>
                    <a:pt x="12081" y="23507"/>
                  </a:cubicBezTo>
                  <a:cubicBezTo>
                    <a:pt x="12240" y="23417"/>
                    <a:pt x="12412" y="23351"/>
                    <a:pt x="12589" y="23310"/>
                  </a:cubicBezTo>
                  <a:cubicBezTo>
                    <a:pt x="13161" y="23174"/>
                    <a:pt x="13642" y="22864"/>
                    <a:pt x="14137" y="22562"/>
                  </a:cubicBezTo>
                  <a:cubicBezTo>
                    <a:pt x="14652" y="22250"/>
                    <a:pt x="15199" y="21989"/>
                    <a:pt x="15746" y="21732"/>
                  </a:cubicBezTo>
                  <a:cubicBezTo>
                    <a:pt x="15868" y="21675"/>
                    <a:pt x="15980" y="21649"/>
                    <a:pt x="16077" y="21649"/>
                  </a:cubicBezTo>
                  <a:cubicBezTo>
                    <a:pt x="16225" y="21649"/>
                    <a:pt x="16340" y="21708"/>
                    <a:pt x="16412" y="21810"/>
                  </a:cubicBezTo>
                  <a:cubicBezTo>
                    <a:pt x="16535" y="21988"/>
                    <a:pt x="16415" y="22296"/>
                    <a:pt x="16095" y="22468"/>
                  </a:cubicBezTo>
                  <a:cubicBezTo>
                    <a:pt x="14895" y="23112"/>
                    <a:pt x="13697" y="23761"/>
                    <a:pt x="12476" y="24363"/>
                  </a:cubicBezTo>
                  <a:cubicBezTo>
                    <a:pt x="11622" y="24783"/>
                    <a:pt x="10686" y="24913"/>
                    <a:pt x="9742" y="24987"/>
                  </a:cubicBezTo>
                  <a:cubicBezTo>
                    <a:pt x="9508" y="25005"/>
                    <a:pt x="9278" y="25027"/>
                    <a:pt x="9047" y="25027"/>
                  </a:cubicBezTo>
                  <a:cubicBezTo>
                    <a:pt x="8830" y="25027"/>
                    <a:pt x="8613" y="25008"/>
                    <a:pt x="8391" y="24949"/>
                  </a:cubicBezTo>
                  <a:cubicBezTo>
                    <a:pt x="7817" y="24797"/>
                    <a:pt x="7216" y="24782"/>
                    <a:pt x="6565" y="24704"/>
                  </a:cubicBezTo>
                  <a:cubicBezTo>
                    <a:pt x="6544" y="25588"/>
                    <a:pt x="6517" y="26401"/>
                    <a:pt x="6508" y="27216"/>
                  </a:cubicBezTo>
                  <a:cubicBezTo>
                    <a:pt x="6499" y="28065"/>
                    <a:pt x="6498" y="28915"/>
                    <a:pt x="6505" y="29764"/>
                  </a:cubicBezTo>
                  <a:cubicBezTo>
                    <a:pt x="6513" y="30570"/>
                    <a:pt x="6393" y="31378"/>
                    <a:pt x="6516" y="32185"/>
                  </a:cubicBezTo>
                  <a:cubicBezTo>
                    <a:pt x="6613" y="32199"/>
                    <a:pt x="6706" y="32206"/>
                    <a:pt x="6795" y="32206"/>
                  </a:cubicBezTo>
                  <a:cubicBezTo>
                    <a:pt x="7204" y="32206"/>
                    <a:pt x="7537" y="32061"/>
                    <a:pt x="7850" y="31836"/>
                  </a:cubicBezTo>
                  <a:cubicBezTo>
                    <a:pt x="8372" y="31462"/>
                    <a:pt x="8956" y="31238"/>
                    <a:pt x="9564" y="31029"/>
                  </a:cubicBezTo>
                  <a:cubicBezTo>
                    <a:pt x="10132" y="30831"/>
                    <a:pt x="10727" y="30723"/>
                    <a:pt x="11284" y="30462"/>
                  </a:cubicBezTo>
                  <a:cubicBezTo>
                    <a:pt x="11913" y="30169"/>
                    <a:pt x="12564" y="29926"/>
                    <a:pt x="13163" y="29562"/>
                  </a:cubicBezTo>
                  <a:cubicBezTo>
                    <a:pt x="13445" y="29391"/>
                    <a:pt x="13773" y="29296"/>
                    <a:pt x="14081" y="29168"/>
                  </a:cubicBezTo>
                  <a:cubicBezTo>
                    <a:pt x="14498" y="28993"/>
                    <a:pt x="14916" y="28819"/>
                    <a:pt x="15334" y="28643"/>
                  </a:cubicBezTo>
                  <a:cubicBezTo>
                    <a:pt x="15584" y="28537"/>
                    <a:pt x="15831" y="28419"/>
                    <a:pt x="16085" y="28321"/>
                  </a:cubicBezTo>
                  <a:cubicBezTo>
                    <a:pt x="16762" y="28059"/>
                    <a:pt x="17444" y="27810"/>
                    <a:pt x="18121" y="27549"/>
                  </a:cubicBezTo>
                  <a:cubicBezTo>
                    <a:pt x="19335" y="27081"/>
                    <a:pt x="20545" y="26607"/>
                    <a:pt x="21808" y="26283"/>
                  </a:cubicBezTo>
                  <a:cubicBezTo>
                    <a:pt x="21920" y="26255"/>
                    <a:pt x="22018" y="26174"/>
                    <a:pt x="22177" y="26086"/>
                  </a:cubicBezTo>
                  <a:cubicBezTo>
                    <a:pt x="22136" y="25321"/>
                    <a:pt x="22096" y="24626"/>
                    <a:pt x="22064" y="23932"/>
                  </a:cubicBezTo>
                  <a:cubicBezTo>
                    <a:pt x="22045" y="23509"/>
                    <a:pt x="22053" y="23083"/>
                    <a:pt x="22023" y="22662"/>
                  </a:cubicBezTo>
                  <a:cubicBezTo>
                    <a:pt x="21992" y="22209"/>
                    <a:pt x="21915" y="21759"/>
                    <a:pt x="21882" y="21306"/>
                  </a:cubicBezTo>
                  <a:cubicBezTo>
                    <a:pt x="21800" y="20187"/>
                    <a:pt x="21736" y="19066"/>
                    <a:pt x="21654" y="17948"/>
                  </a:cubicBezTo>
                  <a:cubicBezTo>
                    <a:pt x="21634" y="17685"/>
                    <a:pt x="21650" y="17389"/>
                    <a:pt x="21337" y="17248"/>
                  </a:cubicBezTo>
                  <a:cubicBezTo>
                    <a:pt x="21089" y="17138"/>
                    <a:pt x="20921" y="16949"/>
                    <a:pt x="21033" y="16675"/>
                  </a:cubicBezTo>
                  <a:cubicBezTo>
                    <a:pt x="21137" y="16424"/>
                    <a:pt x="21395" y="16405"/>
                    <a:pt x="21635" y="16405"/>
                  </a:cubicBezTo>
                  <a:cubicBezTo>
                    <a:pt x="21643" y="16405"/>
                    <a:pt x="21652" y="16405"/>
                    <a:pt x="21660" y="16405"/>
                  </a:cubicBezTo>
                  <a:cubicBezTo>
                    <a:pt x="21780" y="16406"/>
                    <a:pt x="21898" y="16463"/>
                    <a:pt x="22018" y="16463"/>
                  </a:cubicBezTo>
                  <a:cubicBezTo>
                    <a:pt x="22176" y="16463"/>
                    <a:pt x="22337" y="16471"/>
                    <a:pt x="22496" y="16471"/>
                  </a:cubicBezTo>
                  <a:cubicBezTo>
                    <a:pt x="22670" y="16471"/>
                    <a:pt x="22842" y="16462"/>
                    <a:pt x="23008" y="16426"/>
                  </a:cubicBezTo>
                  <a:cubicBezTo>
                    <a:pt x="23846" y="16245"/>
                    <a:pt x="24607" y="15867"/>
                    <a:pt x="25294" y="15356"/>
                  </a:cubicBezTo>
                  <a:cubicBezTo>
                    <a:pt x="25458" y="15235"/>
                    <a:pt x="25586" y="15049"/>
                    <a:pt x="25693" y="14871"/>
                  </a:cubicBezTo>
                  <a:cubicBezTo>
                    <a:pt x="25928" y="14482"/>
                    <a:pt x="26125" y="14070"/>
                    <a:pt x="26361" y="13682"/>
                  </a:cubicBezTo>
                  <a:cubicBezTo>
                    <a:pt x="26551" y="13372"/>
                    <a:pt x="26671" y="13023"/>
                    <a:pt x="26710" y="12659"/>
                  </a:cubicBezTo>
                  <a:cubicBezTo>
                    <a:pt x="26816" y="11701"/>
                    <a:pt x="26613" y="10792"/>
                    <a:pt x="26248" y="9913"/>
                  </a:cubicBezTo>
                  <a:cubicBezTo>
                    <a:pt x="26098" y="9560"/>
                    <a:pt x="25831" y="9327"/>
                    <a:pt x="25437" y="9254"/>
                  </a:cubicBezTo>
                  <a:cubicBezTo>
                    <a:pt x="25259" y="9221"/>
                    <a:pt x="25088" y="9148"/>
                    <a:pt x="24909" y="9118"/>
                  </a:cubicBezTo>
                  <a:cubicBezTo>
                    <a:pt x="24788" y="9099"/>
                    <a:pt x="24669" y="9090"/>
                    <a:pt x="24552" y="9090"/>
                  </a:cubicBezTo>
                  <a:cubicBezTo>
                    <a:pt x="23817" y="9090"/>
                    <a:pt x="23163" y="9443"/>
                    <a:pt x="22488" y="9699"/>
                  </a:cubicBezTo>
                  <a:cubicBezTo>
                    <a:pt x="22389" y="9737"/>
                    <a:pt x="22330" y="9878"/>
                    <a:pt x="22250" y="9969"/>
                  </a:cubicBezTo>
                  <a:cubicBezTo>
                    <a:pt x="21843" y="10420"/>
                    <a:pt x="21472" y="10890"/>
                    <a:pt x="21187" y="11435"/>
                  </a:cubicBezTo>
                  <a:cubicBezTo>
                    <a:pt x="21009" y="11775"/>
                    <a:pt x="20766" y="11950"/>
                    <a:pt x="20519" y="11950"/>
                  </a:cubicBezTo>
                  <a:cubicBezTo>
                    <a:pt x="20287" y="11950"/>
                    <a:pt x="20052" y="11796"/>
                    <a:pt x="19863" y="11480"/>
                  </a:cubicBezTo>
                  <a:cubicBezTo>
                    <a:pt x="19325" y="10581"/>
                    <a:pt x="18985" y="9634"/>
                    <a:pt x="19000" y="8560"/>
                  </a:cubicBezTo>
                  <a:cubicBezTo>
                    <a:pt x="19012" y="7653"/>
                    <a:pt x="18883" y="6742"/>
                    <a:pt x="19140" y="5847"/>
                  </a:cubicBezTo>
                  <a:cubicBezTo>
                    <a:pt x="19043" y="5114"/>
                    <a:pt x="19352" y="4489"/>
                    <a:pt x="19662" y="3859"/>
                  </a:cubicBezTo>
                  <a:cubicBezTo>
                    <a:pt x="19749" y="3682"/>
                    <a:pt x="19869" y="3486"/>
                    <a:pt x="19734" y="3231"/>
                  </a:cubicBezTo>
                  <a:cubicBezTo>
                    <a:pt x="19353" y="3111"/>
                    <a:pt x="18945" y="3000"/>
                    <a:pt x="18548" y="2855"/>
                  </a:cubicBezTo>
                  <a:cubicBezTo>
                    <a:pt x="17450" y="2452"/>
                    <a:pt x="16557" y="1826"/>
                    <a:pt x="16190" y="640"/>
                  </a:cubicBezTo>
                  <a:cubicBezTo>
                    <a:pt x="16166" y="561"/>
                    <a:pt x="16095" y="495"/>
                    <a:pt x="16025" y="395"/>
                  </a:cubicBezTo>
                  <a:cubicBezTo>
                    <a:pt x="15134" y="790"/>
                    <a:pt x="14204" y="1029"/>
                    <a:pt x="13267" y="1259"/>
                  </a:cubicBezTo>
                  <a:cubicBezTo>
                    <a:pt x="12822" y="1369"/>
                    <a:pt x="12378" y="1405"/>
                    <a:pt x="11934" y="1405"/>
                  </a:cubicBezTo>
                  <a:cubicBezTo>
                    <a:pt x="11415" y="1405"/>
                    <a:pt x="10896" y="1355"/>
                    <a:pt x="10375" y="1315"/>
                  </a:cubicBezTo>
                  <a:cubicBezTo>
                    <a:pt x="10166" y="1299"/>
                    <a:pt x="9959" y="1231"/>
                    <a:pt x="9758" y="1164"/>
                  </a:cubicBezTo>
                  <a:cubicBezTo>
                    <a:pt x="9339" y="1024"/>
                    <a:pt x="9003" y="779"/>
                    <a:pt x="8809" y="369"/>
                  </a:cubicBezTo>
                  <a:cubicBezTo>
                    <a:pt x="8750" y="243"/>
                    <a:pt x="8690" y="115"/>
                    <a:pt x="86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26;p50"/>
            <p:cNvSpPr/>
            <p:nvPr/>
          </p:nvSpPr>
          <p:spPr>
            <a:xfrm>
              <a:off x="3594031" y="4494266"/>
              <a:ext cx="378977" cy="284665"/>
            </a:xfrm>
            <a:custGeom>
              <a:avLst/>
              <a:gdLst/>
              <a:ahLst/>
              <a:cxnLst/>
              <a:rect l="l" t="t" r="r" b="b"/>
              <a:pathLst>
                <a:path w="21028" h="15795" extrusionOk="0">
                  <a:moveTo>
                    <a:pt x="17578" y="1"/>
                  </a:moveTo>
                  <a:lnTo>
                    <a:pt x="17578" y="1"/>
                  </a:lnTo>
                  <a:cubicBezTo>
                    <a:pt x="17486" y="744"/>
                    <a:pt x="17486" y="744"/>
                    <a:pt x="17849" y="1478"/>
                  </a:cubicBezTo>
                  <a:cubicBezTo>
                    <a:pt x="17611" y="1860"/>
                    <a:pt x="17204" y="1985"/>
                    <a:pt x="16801" y="2107"/>
                  </a:cubicBezTo>
                  <a:cubicBezTo>
                    <a:pt x="15817" y="2403"/>
                    <a:pt x="14802" y="2605"/>
                    <a:pt x="13898" y="3125"/>
                  </a:cubicBezTo>
                  <a:cubicBezTo>
                    <a:pt x="13795" y="3184"/>
                    <a:pt x="13670" y="3206"/>
                    <a:pt x="13557" y="3250"/>
                  </a:cubicBezTo>
                  <a:cubicBezTo>
                    <a:pt x="13048" y="3447"/>
                    <a:pt x="12539" y="3642"/>
                    <a:pt x="12035" y="3847"/>
                  </a:cubicBezTo>
                  <a:cubicBezTo>
                    <a:pt x="10773" y="4363"/>
                    <a:pt x="9510" y="4870"/>
                    <a:pt x="8255" y="5403"/>
                  </a:cubicBezTo>
                  <a:cubicBezTo>
                    <a:pt x="6588" y="6110"/>
                    <a:pt x="4850" y="6645"/>
                    <a:pt x="3232" y="7483"/>
                  </a:cubicBezTo>
                  <a:cubicBezTo>
                    <a:pt x="2728" y="7745"/>
                    <a:pt x="2153" y="7875"/>
                    <a:pt x="1605" y="8046"/>
                  </a:cubicBezTo>
                  <a:cubicBezTo>
                    <a:pt x="1184" y="8177"/>
                    <a:pt x="812" y="8372"/>
                    <a:pt x="587" y="8758"/>
                  </a:cubicBezTo>
                  <a:cubicBezTo>
                    <a:pt x="405" y="9067"/>
                    <a:pt x="263" y="9398"/>
                    <a:pt x="0" y="9929"/>
                  </a:cubicBezTo>
                  <a:cubicBezTo>
                    <a:pt x="348" y="9802"/>
                    <a:pt x="482" y="9756"/>
                    <a:pt x="615" y="9705"/>
                  </a:cubicBezTo>
                  <a:cubicBezTo>
                    <a:pt x="766" y="9647"/>
                    <a:pt x="895" y="9617"/>
                    <a:pt x="1012" y="9617"/>
                  </a:cubicBezTo>
                  <a:cubicBezTo>
                    <a:pt x="1226" y="9617"/>
                    <a:pt x="1395" y="9718"/>
                    <a:pt x="1568" y="9938"/>
                  </a:cubicBezTo>
                  <a:cubicBezTo>
                    <a:pt x="1659" y="10058"/>
                    <a:pt x="1732" y="10191"/>
                    <a:pt x="1787" y="10332"/>
                  </a:cubicBezTo>
                  <a:cubicBezTo>
                    <a:pt x="2119" y="11178"/>
                    <a:pt x="2455" y="12020"/>
                    <a:pt x="2768" y="12873"/>
                  </a:cubicBezTo>
                  <a:cubicBezTo>
                    <a:pt x="3029" y="13583"/>
                    <a:pt x="3254" y="14307"/>
                    <a:pt x="3509" y="15020"/>
                  </a:cubicBezTo>
                  <a:cubicBezTo>
                    <a:pt x="3608" y="15297"/>
                    <a:pt x="3695" y="15590"/>
                    <a:pt x="3947" y="15795"/>
                  </a:cubicBezTo>
                  <a:cubicBezTo>
                    <a:pt x="5353" y="15095"/>
                    <a:pt x="6627" y="14216"/>
                    <a:pt x="8061" y="13642"/>
                  </a:cubicBezTo>
                  <a:cubicBezTo>
                    <a:pt x="8117" y="13621"/>
                    <a:pt x="8166" y="13583"/>
                    <a:pt x="8216" y="13548"/>
                  </a:cubicBezTo>
                  <a:cubicBezTo>
                    <a:pt x="9602" y="12558"/>
                    <a:pt x="11171" y="11888"/>
                    <a:pt x="12636" y="11035"/>
                  </a:cubicBezTo>
                  <a:cubicBezTo>
                    <a:pt x="13127" y="10748"/>
                    <a:pt x="13630" y="10476"/>
                    <a:pt x="14124" y="10189"/>
                  </a:cubicBezTo>
                  <a:cubicBezTo>
                    <a:pt x="14829" y="9781"/>
                    <a:pt x="15559" y="9416"/>
                    <a:pt x="16272" y="9020"/>
                  </a:cubicBezTo>
                  <a:cubicBezTo>
                    <a:pt x="17143" y="8538"/>
                    <a:pt x="18010" y="8043"/>
                    <a:pt x="18876" y="7550"/>
                  </a:cubicBezTo>
                  <a:cubicBezTo>
                    <a:pt x="19006" y="7475"/>
                    <a:pt x="19140" y="7394"/>
                    <a:pt x="19247" y="7289"/>
                  </a:cubicBezTo>
                  <a:cubicBezTo>
                    <a:pt x="19537" y="7004"/>
                    <a:pt x="19900" y="6862"/>
                    <a:pt x="20261" y="6698"/>
                  </a:cubicBezTo>
                  <a:cubicBezTo>
                    <a:pt x="20524" y="6579"/>
                    <a:pt x="20862" y="6553"/>
                    <a:pt x="21027" y="6194"/>
                  </a:cubicBezTo>
                  <a:cubicBezTo>
                    <a:pt x="20497" y="5167"/>
                    <a:pt x="20107" y="4057"/>
                    <a:pt x="19752" y="2932"/>
                  </a:cubicBezTo>
                  <a:cubicBezTo>
                    <a:pt x="19696" y="2758"/>
                    <a:pt x="19606" y="2598"/>
                    <a:pt x="19489" y="2457"/>
                  </a:cubicBezTo>
                  <a:cubicBezTo>
                    <a:pt x="19005" y="1875"/>
                    <a:pt x="18588" y="1241"/>
                    <a:pt x="18245" y="567"/>
                  </a:cubicBezTo>
                  <a:cubicBezTo>
                    <a:pt x="18107" y="295"/>
                    <a:pt x="17906" y="78"/>
                    <a:pt x="175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27;p50"/>
            <p:cNvSpPr/>
            <p:nvPr/>
          </p:nvSpPr>
          <p:spPr>
            <a:xfrm>
              <a:off x="3498097" y="4513478"/>
              <a:ext cx="97051" cy="165338"/>
            </a:xfrm>
            <a:custGeom>
              <a:avLst/>
              <a:gdLst/>
              <a:ahLst/>
              <a:cxnLst/>
              <a:rect l="l" t="t" r="r" b="b"/>
              <a:pathLst>
                <a:path w="5385" h="9174" extrusionOk="0">
                  <a:moveTo>
                    <a:pt x="5174" y="0"/>
                  </a:moveTo>
                  <a:cubicBezTo>
                    <a:pt x="4702" y="450"/>
                    <a:pt x="4184" y="818"/>
                    <a:pt x="3822" y="1350"/>
                  </a:cubicBezTo>
                  <a:cubicBezTo>
                    <a:pt x="3247" y="2195"/>
                    <a:pt x="2547" y="2965"/>
                    <a:pt x="2248" y="3977"/>
                  </a:cubicBezTo>
                  <a:cubicBezTo>
                    <a:pt x="2223" y="4061"/>
                    <a:pt x="2161" y="4136"/>
                    <a:pt x="2120" y="4217"/>
                  </a:cubicBezTo>
                  <a:cubicBezTo>
                    <a:pt x="1768" y="4919"/>
                    <a:pt x="1343" y="5596"/>
                    <a:pt x="1087" y="6332"/>
                  </a:cubicBezTo>
                  <a:cubicBezTo>
                    <a:pt x="777" y="7219"/>
                    <a:pt x="404" y="8074"/>
                    <a:pt x="26" y="8930"/>
                  </a:cubicBezTo>
                  <a:cubicBezTo>
                    <a:pt x="0" y="8989"/>
                    <a:pt x="34" y="9073"/>
                    <a:pt x="43" y="9174"/>
                  </a:cubicBezTo>
                  <a:cubicBezTo>
                    <a:pt x="748" y="8539"/>
                    <a:pt x="1409" y="7924"/>
                    <a:pt x="2093" y="7336"/>
                  </a:cubicBezTo>
                  <a:cubicBezTo>
                    <a:pt x="2487" y="6998"/>
                    <a:pt x="2935" y="6747"/>
                    <a:pt x="3483" y="6747"/>
                  </a:cubicBezTo>
                  <a:cubicBezTo>
                    <a:pt x="4014" y="6747"/>
                    <a:pt x="4261" y="6928"/>
                    <a:pt x="4397" y="7439"/>
                  </a:cubicBezTo>
                  <a:cubicBezTo>
                    <a:pt x="4458" y="7666"/>
                    <a:pt x="4513" y="7895"/>
                    <a:pt x="4589" y="8194"/>
                  </a:cubicBezTo>
                  <a:cubicBezTo>
                    <a:pt x="5075" y="7669"/>
                    <a:pt x="5315" y="7124"/>
                    <a:pt x="5347" y="6508"/>
                  </a:cubicBezTo>
                  <a:cubicBezTo>
                    <a:pt x="5384" y="5785"/>
                    <a:pt x="5374" y="5058"/>
                    <a:pt x="5376" y="4333"/>
                  </a:cubicBezTo>
                  <a:cubicBezTo>
                    <a:pt x="5381" y="2974"/>
                    <a:pt x="5380" y="1615"/>
                    <a:pt x="5374" y="256"/>
                  </a:cubicBezTo>
                  <a:cubicBezTo>
                    <a:pt x="5374" y="189"/>
                    <a:pt x="5272" y="122"/>
                    <a:pt x="51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28;p50"/>
            <p:cNvSpPr/>
            <p:nvPr/>
          </p:nvSpPr>
          <p:spPr>
            <a:xfrm>
              <a:off x="3417339" y="3792956"/>
              <a:ext cx="640033" cy="1006845"/>
            </a:xfrm>
            <a:custGeom>
              <a:avLst/>
              <a:gdLst/>
              <a:ahLst/>
              <a:cxnLst/>
              <a:rect l="l" t="t" r="r" b="b"/>
              <a:pathLst>
                <a:path w="35513" h="55866" extrusionOk="0">
                  <a:moveTo>
                    <a:pt x="12924" y="13986"/>
                  </a:moveTo>
                  <a:cubicBezTo>
                    <a:pt x="12977" y="14100"/>
                    <a:pt x="13036" y="14228"/>
                    <a:pt x="13096" y="14355"/>
                  </a:cubicBezTo>
                  <a:cubicBezTo>
                    <a:pt x="13290" y="14765"/>
                    <a:pt x="13626" y="15010"/>
                    <a:pt x="14045" y="15149"/>
                  </a:cubicBezTo>
                  <a:cubicBezTo>
                    <a:pt x="14245" y="15216"/>
                    <a:pt x="14453" y="15285"/>
                    <a:pt x="14663" y="15301"/>
                  </a:cubicBezTo>
                  <a:cubicBezTo>
                    <a:pt x="15182" y="15342"/>
                    <a:pt x="15701" y="15391"/>
                    <a:pt x="16220" y="15391"/>
                  </a:cubicBezTo>
                  <a:cubicBezTo>
                    <a:pt x="16664" y="15391"/>
                    <a:pt x="17108" y="15355"/>
                    <a:pt x="17554" y="15245"/>
                  </a:cubicBezTo>
                  <a:cubicBezTo>
                    <a:pt x="18490" y="15014"/>
                    <a:pt x="19421" y="14776"/>
                    <a:pt x="20312" y="14381"/>
                  </a:cubicBezTo>
                  <a:cubicBezTo>
                    <a:pt x="20382" y="14482"/>
                    <a:pt x="20453" y="14546"/>
                    <a:pt x="20476" y="14625"/>
                  </a:cubicBezTo>
                  <a:cubicBezTo>
                    <a:pt x="20843" y="15811"/>
                    <a:pt x="21737" y="16437"/>
                    <a:pt x="22834" y="16840"/>
                  </a:cubicBezTo>
                  <a:cubicBezTo>
                    <a:pt x="23231" y="16985"/>
                    <a:pt x="23640" y="17097"/>
                    <a:pt x="24021" y="17216"/>
                  </a:cubicBezTo>
                  <a:cubicBezTo>
                    <a:pt x="24156" y="17471"/>
                    <a:pt x="24036" y="17668"/>
                    <a:pt x="23949" y="17845"/>
                  </a:cubicBezTo>
                  <a:cubicBezTo>
                    <a:pt x="23639" y="18474"/>
                    <a:pt x="23330" y="19098"/>
                    <a:pt x="23427" y="19833"/>
                  </a:cubicBezTo>
                  <a:cubicBezTo>
                    <a:pt x="23169" y="20727"/>
                    <a:pt x="23299" y="21638"/>
                    <a:pt x="23287" y="22546"/>
                  </a:cubicBezTo>
                  <a:cubicBezTo>
                    <a:pt x="23272" y="23619"/>
                    <a:pt x="23611" y="24566"/>
                    <a:pt x="24149" y="25465"/>
                  </a:cubicBezTo>
                  <a:cubicBezTo>
                    <a:pt x="24339" y="25781"/>
                    <a:pt x="24574" y="25935"/>
                    <a:pt x="24805" y="25935"/>
                  </a:cubicBezTo>
                  <a:cubicBezTo>
                    <a:pt x="25052" y="25935"/>
                    <a:pt x="25295" y="25760"/>
                    <a:pt x="25473" y="25420"/>
                  </a:cubicBezTo>
                  <a:cubicBezTo>
                    <a:pt x="25759" y="24875"/>
                    <a:pt x="26130" y="24405"/>
                    <a:pt x="26537" y="23954"/>
                  </a:cubicBezTo>
                  <a:cubicBezTo>
                    <a:pt x="26618" y="23863"/>
                    <a:pt x="26676" y="23723"/>
                    <a:pt x="26775" y="23685"/>
                  </a:cubicBezTo>
                  <a:cubicBezTo>
                    <a:pt x="27449" y="23428"/>
                    <a:pt x="28104" y="23075"/>
                    <a:pt x="28839" y="23075"/>
                  </a:cubicBezTo>
                  <a:cubicBezTo>
                    <a:pt x="28956" y="23075"/>
                    <a:pt x="29075" y="23084"/>
                    <a:pt x="29196" y="23103"/>
                  </a:cubicBezTo>
                  <a:cubicBezTo>
                    <a:pt x="29374" y="23133"/>
                    <a:pt x="29546" y="23206"/>
                    <a:pt x="29724" y="23240"/>
                  </a:cubicBezTo>
                  <a:cubicBezTo>
                    <a:pt x="30118" y="23313"/>
                    <a:pt x="30385" y="23545"/>
                    <a:pt x="30533" y="23901"/>
                  </a:cubicBezTo>
                  <a:cubicBezTo>
                    <a:pt x="30900" y="24777"/>
                    <a:pt x="31103" y="25687"/>
                    <a:pt x="30998" y="26646"/>
                  </a:cubicBezTo>
                  <a:cubicBezTo>
                    <a:pt x="30959" y="27008"/>
                    <a:pt x="30839" y="27357"/>
                    <a:pt x="30648" y="27669"/>
                  </a:cubicBezTo>
                  <a:cubicBezTo>
                    <a:pt x="30412" y="28057"/>
                    <a:pt x="30215" y="28467"/>
                    <a:pt x="29980" y="28856"/>
                  </a:cubicBezTo>
                  <a:cubicBezTo>
                    <a:pt x="29873" y="29034"/>
                    <a:pt x="29745" y="29220"/>
                    <a:pt x="29581" y="29342"/>
                  </a:cubicBezTo>
                  <a:cubicBezTo>
                    <a:pt x="28894" y="29852"/>
                    <a:pt x="28134" y="30230"/>
                    <a:pt x="27295" y="30411"/>
                  </a:cubicBezTo>
                  <a:cubicBezTo>
                    <a:pt x="27129" y="30447"/>
                    <a:pt x="26957" y="30456"/>
                    <a:pt x="26783" y="30456"/>
                  </a:cubicBezTo>
                  <a:cubicBezTo>
                    <a:pt x="26624" y="30456"/>
                    <a:pt x="26463" y="30449"/>
                    <a:pt x="26305" y="30449"/>
                  </a:cubicBezTo>
                  <a:cubicBezTo>
                    <a:pt x="26186" y="30449"/>
                    <a:pt x="26067" y="30392"/>
                    <a:pt x="25947" y="30391"/>
                  </a:cubicBezTo>
                  <a:cubicBezTo>
                    <a:pt x="25933" y="30391"/>
                    <a:pt x="25919" y="30391"/>
                    <a:pt x="25906" y="30391"/>
                  </a:cubicBezTo>
                  <a:cubicBezTo>
                    <a:pt x="25671" y="30391"/>
                    <a:pt x="25421" y="30415"/>
                    <a:pt x="25320" y="30662"/>
                  </a:cubicBezTo>
                  <a:cubicBezTo>
                    <a:pt x="25208" y="30935"/>
                    <a:pt x="25375" y="31123"/>
                    <a:pt x="25623" y="31235"/>
                  </a:cubicBezTo>
                  <a:cubicBezTo>
                    <a:pt x="25937" y="31376"/>
                    <a:pt x="25921" y="31670"/>
                    <a:pt x="25940" y="31933"/>
                  </a:cubicBezTo>
                  <a:cubicBezTo>
                    <a:pt x="26024" y="33053"/>
                    <a:pt x="26087" y="34172"/>
                    <a:pt x="26169" y="35291"/>
                  </a:cubicBezTo>
                  <a:cubicBezTo>
                    <a:pt x="26203" y="35745"/>
                    <a:pt x="26279" y="36193"/>
                    <a:pt x="26310" y="36647"/>
                  </a:cubicBezTo>
                  <a:cubicBezTo>
                    <a:pt x="26341" y="37070"/>
                    <a:pt x="26332" y="37494"/>
                    <a:pt x="26351" y="37917"/>
                  </a:cubicBezTo>
                  <a:cubicBezTo>
                    <a:pt x="26382" y="38612"/>
                    <a:pt x="26423" y="39306"/>
                    <a:pt x="26464" y="40072"/>
                  </a:cubicBezTo>
                  <a:cubicBezTo>
                    <a:pt x="26305" y="40158"/>
                    <a:pt x="26206" y="40240"/>
                    <a:pt x="26095" y="40269"/>
                  </a:cubicBezTo>
                  <a:cubicBezTo>
                    <a:pt x="24832" y="40592"/>
                    <a:pt x="23622" y="41066"/>
                    <a:pt x="22409" y="41535"/>
                  </a:cubicBezTo>
                  <a:cubicBezTo>
                    <a:pt x="21731" y="41795"/>
                    <a:pt x="21049" y="42045"/>
                    <a:pt x="20371" y="42306"/>
                  </a:cubicBezTo>
                  <a:cubicBezTo>
                    <a:pt x="20118" y="42404"/>
                    <a:pt x="19872" y="42522"/>
                    <a:pt x="19620" y="42628"/>
                  </a:cubicBezTo>
                  <a:cubicBezTo>
                    <a:pt x="19203" y="42804"/>
                    <a:pt x="18785" y="42978"/>
                    <a:pt x="18367" y="43153"/>
                  </a:cubicBezTo>
                  <a:cubicBezTo>
                    <a:pt x="18061" y="43281"/>
                    <a:pt x="17731" y="43376"/>
                    <a:pt x="17449" y="43548"/>
                  </a:cubicBezTo>
                  <a:cubicBezTo>
                    <a:pt x="16851" y="43911"/>
                    <a:pt x="16201" y="44154"/>
                    <a:pt x="15570" y="44449"/>
                  </a:cubicBezTo>
                  <a:cubicBezTo>
                    <a:pt x="15014" y="44708"/>
                    <a:pt x="14420" y="44817"/>
                    <a:pt x="13851" y="45014"/>
                  </a:cubicBezTo>
                  <a:cubicBezTo>
                    <a:pt x="13243" y="45225"/>
                    <a:pt x="12659" y="45447"/>
                    <a:pt x="12136" y="45822"/>
                  </a:cubicBezTo>
                  <a:cubicBezTo>
                    <a:pt x="11824" y="46047"/>
                    <a:pt x="11492" y="46192"/>
                    <a:pt x="11084" y="46192"/>
                  </a:cubicBezTo>
                  <a:cubicBezTo>
                    <a:pt x="10994" y="46192"/>
                    <a:pt x="10900" y="46185"/>
                    <a:pt x="10802" y="46170"/>
                  </a:cubicBezTo>
                  <a:cubicBezTo>
                    <a:pt x="10680" y="45364"/>
                    <a:pt x="10800" y="44555"/>
                    <a:pt x="10793" y="43751"/>
                  </a:cubicBezTo>
                  <a:cubicBezTo>
                    <a:pt x="10785" y="42900"/>
                    <a:pt x="10785" y="42051"/>
                    <a:pt x="10794" y="41201"/>
                  </a:cubicBezTo>
                  <a:cubicBezTo>
                    <a:pt x="10805" y="40388"/>
                    <a:pt x="10830" y="39574"/>
                    <a:pt x="10852" y="38689"/>
                  </a:cubicBezTo>
                  <a:cubicBezTo>
                    <a:pt x="11503" y="38768"/>
                    <a:pt x="12105" y="38782"/>
                    <a:pt x="12679" y="38934"/>
                  </a:cubicBezTo>
                  <a:cubicBezTo>
                    <a:pt x="12902" y="38993"/>
                    <a:pt x="13120" y="39012"/>
                    <a:pt x="13337" y="39012"/>
                  </a:cubicBezTo>
                  <a:cubicBezTo>
                    <a:pt x="13566" y="39012"/>
                    <a:pt x="13795" y="38991"/>
                    <a:pt x="14029" y="38972"/>
                  </a:cubicBezTo>
                  <a:cubicBezTo>
                    <a:pt x="14973" y="38899"/>
                    <a:pt x="15910" y="38769"/>
                    <a:pt x="16763" y="38349"/>
                  </a:cubicBezTo>
                  <a:cubicBezTo>
                    <a:pt x="17984" y="37747"/>
                    <a:pt x="19182" y="37098"/>
                    <a:pt x="20382" y="36453"/>
                  </a:cubicBezTo>
                  <a:cubicBezTo>
                    <a:pt x="20702" y="36281"/>
                    <a:pt x="20823" y="35973"/>
                    <a:pt x="20698" y="35795"/>
                  </a:cubicBezTo>
                  <a:cubicBezTo>
                    <a:pt x="20627" y="35694"/>
                    <a:pt x="20512" y="35634"/>
                    <a:pt x="20364" y="35634"/>
                  </a:cubicBezTo>
                  <a:cubicBezTo>
                    <a:pt x="20267" y="35634"/>
                    <a:pt x="20155" y="35660"/>
                    <a:pt x="20033" y="35717"/>
                  </a:cubicBezTo>
                  <a:cubicBezTo>
                    <a:pt x="19487" y="35975"/>
                    <a:pt x="18939" y="36236"/>
                    <a:pt x="18424" y="36549"/>
                  </a:cubicBezTo>
                  <a:cubicBezTo>
                    <a:pt x="17929" y="36849"/>
                    <a:pt x="17448" y="37159"/>
                    <a:pt x="16876" y="37295"/>
                  </a:cubicBezTo>
                  <a:cubicBezTo>
                    <a:pt x="16698" y="37337"/>
                    <a:pt x="16527" y="37403"/>
                    <a:pt x="16369" y="37493"/>
                  </a:cubicBezTo>
                  <a:cubicBezTo>
                    <a:pt x="15652" y="37906"/>
                    <a:pt x="14882" y="38052"/>
                    <a:pt x="14080" y="38052"/>
                  </a:cubicBezTo>
                  <a:cubicBezTo>
                    <a:pt x="13968" y="38052"/>
                    <a:pt x="13855" y="38049"/>
                    <a:pt x="13741" y="38044"/>
                  </a:cubicBezTo>
                  <a:cubicBezTo>
                    <a:pt x="13671" y="38041"/>
                    <a:pt x="13600" y="38039"/>
                    <a:pt x="13529" y="38039"/>
                  </a:cubicBezTo>
                  <a:cubicBezTo>
                    <a:pt x="13448" y="38039"/>
                    <a:pt x="13367" y="38041"/>
                    <a:pt x="13286" y="38046"/>
                  </a:cubicBezTo>
                  <a:cubicBezTo>
                    <a:pt x="13146" y="38055"/>
                    <a:pt x="13008" y="38059"/>
                    <a:pt x="12871" y="38059"/>
                  </a:cubicBezTo>
                  <a:cubicBezTo>
                    <a:pt x="11570" y="38059"/>
                    <a:pt x="10337" y="37690"/>
                    <a:pt x="9120" y="37264"/>
                  </a:cubicBezTo>
                  <a:cubicBezTo>
                    <a:pt x="8753" y="37135"/>
                    <a:pt x="8415" y="36916"/>
                    <a:pt x="8075" y="36720"/>
                  </a:cubicBezTo>
                  <a:cubicBezTo>
                    <a:pt x="7723" y="36517"/>
                    <a:pt x="7478" y="36215"/>
                    <a:pt x="7313" y="35842"/>
                  </a:cubicBezTo>
                  <a:cubicBezTo>
                    <a:pt x="6723" y="34511"/>
                    <a:pt x="6131" y="33181"/>
                    <a:pt x="5537" y="31854"/>
                  </a:cubicBezTo>
                  <a:cubicBezTo>
                    <a:pt x="5512" y="31798"/>
                    <a:pt x="5469" y="31747"/>
                    <a:pt x="5458" y="31690"/>
                  </a:cubicBezTo>
                  <a:cubicBezTo>
                    <a:pt x="5071" y="29736"/>
                    <a:pt x="4288" y="27858"/>
                    <a:pt x="4341" y="25819"/>
                  </a:cubicBezTo>
                  <a:cubicBezTo>
                    <a:pt x="4362" y="25061"/>
                    <a:pt x="4468" y="24344"/>
                    <a:pt x="4747" y="23614"/>
                  </a:cubicBezTo>
                  <a:cubicBezTo>
                    <a:pt x="5141" y="22592"/>
                    <a:pt x="5646" y="21632"/>
                    <a:pt x="6105" y="20646"/>
                  </a:cubicBezTo>
                  <a:cubicBezTo>
                    <a:pt x="6299" y="20229"/>
                    <a:pt x="6405" y="19799"/>
                    <a:pt x="6456" y="19339"/>
                  </a:cubicBezTo>
                  <a:cubicBezTo>
                    <a:pt x="6607" y="17984"/>
                    <a:pt x="6688" y="16618"/>
                    <a:pt x="7084" y="15260"/>
                  </a:cubicBezTo>
                  <a:cubicBezTo>
                    <a:pt x="7712" y="15180"/>
                    <a:pt x="8371" y="15126"/>
                    <a:pt x="9015" y="15004"/>
                  </a:cubicBezTo>
                  <a:cubicBezTo>
                    <a:pt x="9667" y="14880"/>
                    <a:pt x="10306" y="14695"/>
                    <a:pt x="10949" y="14527"/>
                  </a:cubicBezTo>
                  <a:cubicBezTo>
                    <a:pt x="11591" y="14359"/>
                    <a:pt x="12228" y="14177"/>
                    <a:pt x="12924" y="13986"/>
                  </a:cubicBezTo>
                  <a:close/>
                  <a:moveTo>
                    <a:pt x="9655" y="39980"/>
                  </a:moveTo>
                  <a:cubicBezTo>
                    <a:pt x="9753" y="40102"/>
                    <a:pt x="9854" y="40169"/>
                    <a:pt x="9855" y="40236"/>
                  </a:cubicBezTo>
                  <a:cubicBezTo>
                    <a:pt x="9863" y="41595"/>
                    <a:pt x="9863" y="42954"/>
                    <a:pt x="9857" y="44313"/>
                  </a:cubicBezTo>
                  <a:cubicBezTo>
                    <a:pt x="9855" y="45039"/>
                    <a:pt x="9865" y="45765"/>
                    <a:pt x="9829" y="46488"/>
                  </a:cubicBezTo>
                  <a:cubicBezTo>
                    <a:pt x="9796" y="47103"/>
                    <a:pt x="9556" y="47649"/>
                    <a:pt x="9070" y="48174"/>
                  </a:cubicBezTo>
                  <a:cubicBezTo>
                    <a:pt x="8994" y="47874"/>
                    <a:pt x="8939" y="47646"/>
                    <a:pt x="8878" y="47418"/>
                  </a:cubicBezTo>
                  <a:cubicBezTo>
                    <a:pt x="8742" y="46908"/>
                    <a:pt x="8495" y="46727"/>
                    <a:pt x="7964" y="46726"/>
                  </a:cubicBezTo>
                  <a:cubicBezTo>
                    <a:pt x="7416" y="46726"/>
                    <a:pt x="6968" y="46978"/>
                    <a:pt x="6574" y="47317"/>
                  </a:cubicBezTo>
                  <a:cubicBezTo>
                    <a:pt x="5890" y="47903"/>
                    <a:pt x="5230" y="48518"/>
                    <a:pt x="4524" y="49153"/>
                  </a:cubicBezTo>
                  <a:cubicBezTo>
                    <a:pt x="4515" y="49053"/>
                    <a:pt x="4481" y="48968"/>
                    <a:pt x="4507" y="48910"/>
                  </a:cubicBezTo>
                  <a:cubicBezTo>
                    <a:pt x="4885" y="48053"/>
                    <a:pt x="5258" y="47198"/>
                    <a:pt x="5568" y="46311"/>
                  </a:cubicBezTo>
                  <a:cubicBezTo>
                    <a:pt x="5824" y="45575"/>
                    <a:pt x="6249" y="44899"/>
                    <a:pt x="6601" y="44196"/>
                  </a:cubicBezTo>
                  <a:cubicBezTo>
                    <a:pt x="6642" y="44115"/>
                    <a:pt x="6704" y="44042"/>
                    <a:pt x="6729" y="43957"/>
                  </a:cubicBezTo>
                  <a:cubicBezTo>
                    <a:pt x="7028" y="42945"/>
                    <a:pt x="7728" y="42174"/>
                    <a:pt x="8303" y="41329"/>
                  </a:cubicBezTo>
                  <a:cubicBezTo>
                    <a:pt x="8665" y="40797"/>
                    <a:pt x="9183" y="40429"/>
                    <a:pt x="9655" y="39980"/>
                  </a:cubicBezTo>
                  <a:close/>
                  <a:moveTo>
                    <a:pt x="27382" y="38915"/>
                  </a:moveTo>
                  <a:lnTo>
                    <a:pt x="27382" y="38915"/>
                  </a:lnTo>
                  <a:cubicBezTo>
                    <a:pt x="27709" y="38991"/>
                    <a:pt x="27909" y="39209"/>
                    <a:pt x="28048" y="39480"/>
                  </a:cubicBezTo>
                  <a:cubicBezTo>
                    <a:pt x="28391" y="40154"/>
                    <a:pt x="28808" y="40789"/>
                    <a:pt x="29292" y="41370"/>
                  </a:cubicBezTo>
                  <a:cubicBezTo>
                    <a:pt x="29409" y="41511"/>
                    <a:pt x="29498" y="41672"/>
                    <a:pt x="29555" y="41846"/>
                  </a:cubicBezTo>
                  <a:cubicBezTo>
                    <a:pt x="29910" y="42970"/>
                    <a:pt x="30301" y="44080"/>
                    <a:pt x="30831" y="45107"/>
                  </a:cubicBezTo>
                  <a:cubicBezTo>
                    <a:pt x="30666" y="45466"/>
                    <a:pt x="30328" y="45492"/>
                    <a:pt x="30063" y="45611"/>
                  </a:cubicBezTo>
                  <a:cubicBezTo>
                    <a:pt x="29704" y="45776"/>
                    <a:pt x="29339" y="45917"/>
                    <a:pt x="29050" y="46202"/>
                  </a:cubicBezTo>
                  <a:cubicBezTo>
                    <a:pt x="28944" y="46307"/>
                    <a:pt x="28809" y="46388"/>
                    <a:pt x="28679" y="46463"/>
                  </a:cubicBezTo>
                  <a:cubicBezTo>
                    <a:pt x="27812" y="46956"/>
                    <a:pt x="26947" y="47451"/>
                    <a:pt x="26076" y="47933"/>
                  </a:cubicBezTo>
                  <a:cubicBezTo>
                    <a:pt x="25363" y="48328"/>
                    <a:pt x="24632" y="48694"/>
                    <a:pt x="23927" y="49102"/>
                  </a:cubicBezTo>
                  <a:cubicBezTo>
                    <a:pt x="23433" y="49389"/>
                    <a:pt x="22930" y="49661"/>
                    <a:pt x="22439" y="49948"/>
                  </a:cubicBezTo>
                  <a:cubicBezTo>
                    <a:pt x="20974" y="50801"/>
                    <a:pt x="19405" y="51471"/>
                    <a:pt x="18019" y="52461"/>
                  </a:cubicBezTo>
                  <a:cubicBezTo>
                    <a:pt x="17970" y="52496"/>
                    <a:pt x="17921" y="52534"/>
                    <a:pt x="17864" y="52556"/>
                  </a:cubicBezTo>
                  <a:cubicBezTo>
                    <a:pt x="16431" y="53129"/>
                    <a:pt x="15155" y="54008"/>
                    <a:pt x="13750" y="54708"/>
                  </a:cubicBezTo>
                  <a:cubicBezTo>
                    <a:pt x="13497" y="54503"/>
                    <a:pt x="13411" y="54210"/>
                    <a:pt x="13313" y="53933"/>
                  </a:cubicBezTo>
                  <a:cubicBezTo>
                    <a:pt x="13058" y="53220"/>
                    <a:pt x="12833" y="52498"/>
                    <a:pt x="12572" y="51786"/>
                  </a:cubicBezTo>
                  <a:cubicBezTo>
                    <a:pt x="12258" y="50934"/>
                    <a:pt x="11922" y="50090"/>
                    <a:pt x="11589" y="49245"/>
                  </a:cubicBezTo>
                  <a:cubicBezTo>
                    <a:pt x="11535" y="49104"/>
                    <a:pt x="11462" y="48971"/>
                    <a:pt x="11371" y="48851"/>
                  </a:cubicBezTo>
                  <a:cubicBezTo>
                    <a:pt x="11199" y="48631"/>
                    <a:pt x="11029" y="48530"/>
                    <a:pt x="10816" y="48530"/>
                  </a:cubicBezTo>
                  <a:cubicBezTo>
                    <a:pt x="10699" y="48530"/>
                    <a:pt x="10569" y="48560"/>
                    <a:pt x="10418" y="48618"/>
                  </a:cubicBezTo>
                  <a:cubicBezTo>
                    <a:pt x="10285" y="48669"/>
                    <a:pt x="10150" y="48716"/>
                    <a:pt x="9803" y="48842"/>
                  </a:cubicBezTo>
                  <a:cubicBezTo>
                    <a:pt x="10066" y="48311"/>
                    <a:pt x="10208" y="47980"/>
                    <a:pt x="10390" y="47671"/>
                  </a:cubicBezTo>
                  <a:cubicBezTo>
                    <a:pt x="10616" y="47285"/>
                    <a:pt x="10988" y="47090"/>
                    <a:pt x="11408" y="46959"/>
                  </a:cubicBezTo>
                  <a:cubicBezTo>
                    <a:pt x="11956" y="46788"/>
                    <a:pt x="12531" y="46659"/>
                    <a:pt x="13036" y="46396"/>
                  </a:cubicBezTo>
                  <a:cubicBezTo>
                    <a:pt x="14652" y="45558"/>
                    <a:pt x="16390" y="45023"/>
                    <a:pt x="18058" y="44316"/>
                  </a:cubicBezTo>
                  <a:cubicBezTo>
                    <a:pt x="19312" y="43784"/>
                    <a:pt x="20577" y="43276"/>
                    <a:pt x="21837" y="42762"/>
                  </a:cubicBezTo>
                  <a:cubicBezTo>
                    <a:pt x="22343" y="42555"/>
                    <a:pt x="22852" y="42361"/>
                    <a:pt x="23360" y="42163"/>
                  </a:cubicBezTo>
                  <a:cubicBezTo>
                    <a:pt x="23473" y="42119"/>
                    <a:pt x="23598" y="42097"/>
                    <a:pt x="23702" y="42038"/>
                  </a:cubicBezTo>
                  <a:cubicBezTo>
                    <a:pt x="24605" y="41518"/>
                    <a:pt x="25620" y="41316"/>
                    <a:pt x="26602" y="41020"/>
                  </a:cubicBezTo>
                  <a:cubicBezTo>
                    <a:pt x="27007" y="40900"/>
                    <a:pt x="27414" y="40773"/>
                    <a:pt x="27653" y="40392"/>
                  </a:cubicBezTo>
                  <a:cubicBezTo>
                    <a:pt x="27290" y="39657"/>
                    <a:pt x="27290" y="39657"/>
                    <a:pt x="27382" y="38915"/>
                  </a:cubicBezTo>
                  <a:close/>
                  <a:moveTo>
                    <a:pt x="10138" y="0"/>
                  </a:moveTo>
                  <a:cubicBezTo>
                    <a:pt x="9659" y="0"/>
                    <a:pt x="9182" y="49"/>
                    <a:pt x="8708" y="96"/>
                  </a:cubicBezTo>
                  <a:cubicBezTo>
                    <a:pt x="7439" y="219"/>
                    <a:pt x="6288" y="630"/>
                    <a:pt x="5451" y="1678"/>
                  </a:cubicBezTo>
                  <a:cubicBezTo>
                    <a:pt x="4906" y="2360"/>
                    <a:pt x="4904" y="3043"/>
                    <a:pt x="5450" y="3736"/>
                  </a:cubicBezTo>
                  <a:cubicBezTo>
                    <a:pt x="5700" y="4054"/>
                    <a:pt x="5997" y="4294"/>
                    <a:pt x="6366" y="4462"/>
                  </a:cubicBezTo>
                  <a:cubicBezTo>
                    <a:pt x="6476" y="4512"/>
                    <a:pt x="6554" y="4634"/>
                    <a:pt x="6707" y="4782"/>
                  </a:cubicBezTo>
                  <a:cubicBezTo>
                    <a:pt x="6149" y="4945"/>
                    <a:pt x="5680" y="5065"/>
                    <a:pt x="5223" y="5221"/>
                  </a:cubicBezTo>
                  <a:cubicBezTo>
                    <a:pt x="4185" y="5576"/>
                    <a:pt x="3220" y="6045"/>
                    <a:pt x="2388" y="6803"/>
                  </a:cubicBezTo>
                  <a:cubicBezTo>
                    <a:pt x="1861" y="7282"/>
                    <a:pt x="1503" y="7872"/>
                    <a:pt x="1061" y="8405"/>
                  </a:cubicBezTo>
                  <a:cubicBezTo>
                    <a:pt x="202" y="9439"/>
                    <a:pt x="1" y="10631"/>
                    <a:pt x="226" y="11912"/>
                  </a:cubicBezTo>
                  <a:cubicBezTo>
                    <a:pt x="413" y="12979"/>
                    <a:pt x="1152" y="13650"/>
                    <a:pt x="2221" y="13676"/>
                  </a:cubicBezTo>
                  <a:cubicBezTo>
                    <a:pt x="2383" y="13680"/>
                    <a:pt x="2545" y="13683"/>
                    <a:pt x="2707" y="13683"/>
                  </a:cubicBezTo>
                  <a:cubicBezTo>
                    <a:pt x="3421" y="13683"/>
                    <a:pt x="4136" y="13632"/>
                    <a:pt x="4833" y="13423"/>
                  </a:cubicBezTo>
                  <a:cubicBezTo>
                    <a:pt x="5055" y="13356"/>
                    <a:pt x="5282" y="13305"/>
                    <a:pt x="5518" y="13246"/>
                  </a:cubicBezTo>
                  <a:cubicBezTo>
                    <a:pt x="5592" y="13582"/>
                    <a:pt x="5618" y="13889"/>
                    <a:pt x="5731" y="14160"/>
                  </a:cubicBezTo>
                  <a:cubicBezTo>
                    <a:pt x="5845" y="14431"/>
                    <a:pt x="6045" y="14660"/>
                    <a:pt x="6196" y="14890"/>
                  </a:cubicBezTo>
                  <a:cubicBezTo>
                    <a:pt x="6114" y="15349"/>
                    <a:pt x="6014" y="15790"/>
                    <a:pt x="5959" y="16237"/>
                  </a:cubicBezTo>
                  <a:cubicBezTo>
                    <a:pt x="5899" y="16718"/>
                    <a:pt x="5886" y="17205"/>
                    <a:pt x="5842" y="17689"/>
                  </a:cubicBezTo>
                  <a:cubicBezTo>
                    <a:pt x="5769" y="18504"/>
                    <a:pt x="5752" y="19334"/>
                    <a:pt x="5413" y="20096"/>
                  </a:cubicBezTo>
                  <a:cubicBezTo>
                    <a:pt x="5141" y="20703"/>
                    <a:pt x="4832" y="21296"/>
                    <a:pt x="4507" y="21876"/>
                  </a:cubicBezTo>
                  <a:cubicBezTo>
                    <a:pt x="3979" y="22817"/>
                    <a:pt x="3740" y="23843"/>
                    <a:pt x="3558" y="24889"/>
                  </a:cubicBezTo>
                  <a:cubicBezTo>
                    <a:pt x="3442" y="25548"/>
                    <a:pt x="3512" y="26211"/>
                    <a:pt x="3538" y="26878"/>
                  </a:cubicBezTo>
                  <a:cubicBezTo>
                    <a:pt x="3572" y="27764"/>
                    <a:pt x="3736" y="28627"/>
                    <a:pt x="3943" y="29476"/>
                  </a:cubicBezTo>
                  <a:cubicBezTo>
                    <a:pt x="4157" y="30356"/>
                    <a:pt x="4492" y="31205"/>
                    <a:pt x="4772" y="32069"/>
                  </a:cubicBezTo>
                  <a:cubicBezTo>
                    <a:pt x="4856" y="32329"/>
                    <a:pt x="4914" y="32596"/>
                    <a:pt x="5007" y="32851"/>
                  </a:cubicBezTo>
                  <a:cubicBezTo>
                    <a:pt x="5183" y="33333"/>
                    <a:pt x="5354" y="33819"/>
                    <a:pt x="5566" y="34285"/>
                  </a:cubicBezTo>
                  <a:cubicBezTo>
                    <a:pt x="5829" y="34865"/>
                    <a:pt x="6166" y="35412"/>
                    <a:pt x="6410" y="35997"/>
                  </a:cubicBezTo>
                  <a:cubicBezTo>
                    <a:pt x="6866" y="37094"/>
                    <a:pt x="7699" y="37701"/>
                    <a:pt x="8813" y="38001"/>
                  </a:cubicBezTo>
                  <a:cubicBezTo>
                    <a:pt x="9188" y="38102"/>
                    <a:pt x="9545" y="38271"/>
                    <a:pt x="9909" y="38408"/>
                  </a:cubicBezTo>
                  <a:lnTo>
                    <a:pt x="9909" y="39236"/>
                  </a:lnTo>
                  <a:cubicBezTo>
                    <a:pt x="8714" y="39641"/>
                    <a:pt x="8092" y="40085"/>
                    <a:pt x="7392" y="41113"/>
                  </a:cubicBezTo>
                  <a:cubicBezTo>
                    <a:pt x="6863" y="41888"/>
                    <a:pt x="6323" y="42665"/>
                    <a:pt x="5885" y="43491"/>
                  </a:cubicBezTo>
                  <a:cubicBezTo>
                    <a:pt x="5434" y="44345"/>
                    <a:pt x="5097" y="45261"/>
                    <a:pt x="4713" y="46150"/>
                  </a:cubicBezTo>
                  <a:cubicBezTo>
                    <a:pt x="4306" y="47096"/>
                    <a:pt x="3901" y="48042"/>
                    <a:pt x="3500" y="48988"/>
                  </a:cubicBezTo>
                  <a:cubicBezTo>
                    <a:pt x="3334" y="49378"/>
                    <a:pt x="3164" y="49768"/>
                    <a:pt x="3031" y="50171"/>
                  </a:cubicBezTo>
                  <a:cubicBezTo>
                    <a:pt x="2945" y="50429"/>
                    <a:pt x="3195" y="50748"/>
                    <a:pt x="3433" y="50748"/>
                  </a:cubicBezTo>
                  <a:cubicBezTo>
                    <a:pt x="3473" y="50748"/>
                    <a:pt x="3511" y="50739"/>
                    <a:pt x="3548" y="50720"/>
                  </a:cubicBezTo>
                  <a:cubicBezTo>
                    <a:pt x="4242" y="50365"/>
                    <a:pt x="5026" y="50136"/>
                    <a:pt x="5520" y="49467"/>
                  </a:cubicBezTo>
                  <a:cubicBezTo>
                    <a:pt x="6035" y="48770"/>
                    <a:pt x="6713" y="48266"/>
                    <a:pt x="7451" y="47838"/>
                  </a:cubicBezTo>
                  <a:cubicBezTo>
                    <a:pt x="7620" y="47738"/>
                    <a:pt x="7828" y="47705"/>
                    <a:pt x="8055" y="47629"/>
                  </a:cubicBezTo>
                  <a:cubicBezTo>
                    <a:pt x="8090" y="47815"/>
                    <a:pt x="8135" y="47932"/>
                    <a:pt x="8127" y="48045"/>
                  </a:cubicBezTo>
                  <a:cubicBezTo>
                    <a:pt x="8099" y="48467"/>
                    <a:pt x="8073" y="48891"/>
                    <a:pt x="8009" y="49308"/>
                  </a:cubicBezTo>
                  <a:cubicBezTo>
                    <a:pt x="7951" y="49686"/>
                    <a:pt x="8070" y="49951"/>
                    <a:pt x="8383" y="50161"/>
                  </a:cubicBezTo>
                  <a:cubicBezTo>
                    <a:pt x="8691" y="50366"/>
                    <a:pt x="9018" y="50469"/>
                    <a:pt x="9384" y="50469"/>
                  </a:cubicBezTo>
                  <a:cubicBezTo>
                    <a:pt x="9458" y="50469"/>
                    <a:pt x="9533" y="50465"/>
                    <a:pt x="9610" y="50456"/>
                  </a:cubicBezTo>
                  <a:cubicBezTo>
                    <a:pt x="9963" y="50111"/>
                    <a:pt x="10307" y="49730"/>
                    <a:pt x="10808" y="49563"/>
                  </a:cubicBezTo>
                  <a:cubicBezTo>
                    <a:pt x="10893" y="49666"/>
                    <a:pt x="10976" y="49724"/>
                    <a:pt x="11003" y="49803"/>
                  </a:cubicBezTo>
                  <a:cubicBezTo>
                    <a:pt x="11261" y="50545"/>
                    <a:pt x="11545" y="51282"/>
                    <a:pt x="11753" y="52040"/>
                  </a:cubicBezTo>
                  <a:cubicBezTo>
                    <a:pt x="12018" y="53007"/>
                    <a:pt x="12382" y="53935"/>
                    <a:pt x="12762" y="54860"/>
                  </a:cubicBezTo>
                  <a:cubicBezTo>
                    <a:pt x="12866" y="55112"/>
                    <a:pt x="12943" y="55373"/>
                    <a:pt x="13054" y="55620"/>
                  </a:cubicBezTo>
                  <a:cubicBezTo>
                    <a:pt x="13125" y="55777"/>
                    <a:pt x="13273" y="55865"/>
                    <a:pt x="13429" y="55865"/>
                  </a:cubicBezTo>
                  <a:cubicBezTo>
                    <a:pt x="13483" y="55865"/>
                    <a:pt x="13537" y="55855"/>
                    <a:pt x="13590" y="55834"/>
                  </a:cubicBezTo>
                  <a:cubicBezTo>
                    <a:pt x="13702" y="55790"/>
                    <a:pt x="13806" y="55725"/>
                    <a:pt x="13910" y="55664"/>
                  </a:cubicBezTo>
                  <a:cubicBezTo>
                    <a:pt x="15514" y="54754"/>
                    <a:pt x="17113" y="53832"/>
                    <a:pt x="18724" y="52934"/>
                  </a:cubicBezTo>
                  <a:cubicBezTo>
                    <a:pt x="19492" y="52505"/>
                    <a:pt x="20290" y="52132"/>
                    <a:pt x="21062" y="51712"/>
                  </a:cubicBezTo>
                  <a:cubicBezTo>
                    <a:pt x="22285" y="51044"/>
                    <a:pt x="23442" y="50258"/>
                    <a:pt x="24714" y="49676"/>
                  </a:cubicBezTo>
                  <a:cubicBezTo>
                    <a:pt x="24797" y="49638"/>
                    <a:pt x="24876" y="49592"/>
                    <a:pt x="24950" y="49541"/>
                  </a:cubicBezTo>
                  <a:cubicBezTo>
                    <a:pt x="26246" y="48634"/>
                    <a:pt x="27661" y="47941"/>
                    <a:pt x="29061" y="47220"/>
                  </a:cubicBezTo>
                  <a:cubicBezTo>
                    <a:pt x="29466" y="47011"/>
                    <a:pt x="29867" y="46794"/>
                    <a:pt x="30250" y="46547"/>
                  </a:cubicBezTo>
                  <a:cubicBezTo>
                    <a:pt x="30709" y="46250"/>
                    <a:pt x="31178" y="45988"/>
                    <a:pt x="31701" y="45820"/>
                  </a:cubicBezTo>
                  <a:cubicBezTo>
                    <a:pt x="31983" y="45729"/>
                    <a:pt x="32113" y="45510"/>
                    <a:pt x="31999" y="45261"/>
                  </a:cubicBezTo>
                  <a:cubicBezTo>
                    <a:pt x="31660" y="44517"/>
                    <a:pt x="31329" y="43768"/>
                    <a:pt x="30918" y="43065"/>
                  </a:cubicBezTo>
                  <a:cubicBezTo>
                    <a:pt x="30734" y="42750"/>
                    <a:pt x="30553" y="42451"/>
                    <a:pt x="30431" y="42106"/>
                  </a:cubicBezTo>
                  <a:cubicBezTo>
                    <a:pt x="30292" y="41709"/>
                    <a:pt x="30163" y="41282"/>
                    <a:pt x="29910" y="40962"/>
                  </a:cubicBezTo>
                  <a:cubicBezTo>
                    <a:pt x="29641" y="40620"/>
                    <a:pt x="29445" y="40262"/>
                    <a:pt x="29271" y="39874"/>
                  </a:cubicBezTo>
                  <a:cubicBezTo>
                    <a:pt x="29133" y="39572"/>
                    <a:pt x="28956" y="39285"/>
                    <a:pt x="28766" y="39012"/>
                  </a:cubicBezTo>
                  <a:cubicBezTo>
                    <a:pt x="28577" y="38739"/>
                    <a:pt x="28374" y="38456"/>
                    <a:pt x="28032" y="38360"/>
                  </a:cubicBezTo>
                  <a:cubicBezTo>
                    <a:pt x="27359" y="38170"/>
                    <a:pt x="27172" y="37638"/>
                    <a:pt x="27102" y="37041"/>
                  </a:cubicBezTo>
                  <a:cubicBezTo>
                    <a:pt x="27024" y="36381"/>
                    <a:pt x="26974" y="35716"/>
                    <a:pt x="26937" y="35052"/>
                  </a:cubicBezTo>
                  <a:cubicBezTo>
                    <a:pt x="26924" y="34787"/>
                    <a:pt x="26976" y="34518"/>
                    <a:pt x="26999" y="34241"/>
                  </a:cubicBezTo>
                  <a:cubicBezTo>
                    <a:pt x="27511" y="34181"/>
                    <a:pt x="27892" y="33969"/>
                    <a:pt x="28273" y="33699"/>
                  </a:cubicBezTo>
                  <a:cubicBezTo>
                    <a:pt x="28704" y="33391"/>
                    <a:pt x="29047" y="33015"/>
                    <a:pt x="29324" y="32586"/>
                  </a:cubicBezTo>
                  <a:cubicBezTo>
                    <a:pt x="29864" y="31745"/>
                    <a:pt x="30367" y="30883"/>
                    <a:pt x="30888" y="30031"/>
                  </a:cubicBezTo>
                  <a:cubicBezTo>
                    <a:pt x="31046" y="29773"/>
                    <a:pt x="31178" y="29489"/>
                    <a:pt x="31377" y="29268"/>
                  </a:cubicBezTo>
                  <a:cubicBezTo>
                    <a:pt x="31832" y="28763"/>
                    <a:pt x="32131" y="28177"/>
                    <a:pt x="32395" y="27560"/>
                  </a:cubicBezTo>
                  <a:cubicBezTo>
                    <a:pt x="32635" y="27003"/>
                    <a:pt x="32902" y="26458"/>
                    <a:pt x="33197" y="25928"/>
                  </a:cubicBezTo>
                  <a:cubicBezTo>
                    <a:pt x="34122" y="24260"/>
                    <a:pt x="34534" y="22421"/>
                    <a:pt x="34988" y="20597"/>
                  </a:cubicBezTo>
                  <a:cubicBezTo>
                    <a:pt x="35112" y="20100"/>
                    <a:pt x="35158" y="19589"/>
                    <a:pt x="35341" y="19099"/>
                  </a:cubicBezTo>
                  <a:cubicBezTo>
                    <a:pt x="35454" y="18799"/>
                    <a:pt x="35436" y="18443"/>
                    <a:pt x="35453" y="18112"/>
                  </a:cubicBezTo>
                  <a:cubicBezTo>
                    <a:pt x="35513" y="16865"/>
                    <a:pt x="35362" y="15627"/>
                    <a:pt x="35258" y="14388"/>
                  </a:cubicBezTo>
                  <a:cubicBezTo>
                    <a:pt x="35241" y="14177"/>
                    <a:pt x="35196" y="13967"/>
                    <a:pt x="35140" y="13764"/>
                  </a:cubicBezTo>
                  <a:cubicBezTo>
                    <a:pt x="34794" y="12508"/>
                    <a:pt x="34445" y="11254"/>
                    <a:pt x="34091" y="10000"/>
                  </a:cubicBezTo>
                  <a:cubicBezTo>
                    <a:pt x="34050" y="9854"/>
                    <a:pt x="34007" y="9704"/>
                    <a:pt x="33934" y="9572"/>
                  </a:cubicBezTo>
                  <a:cubicBezTo>
                    <a:pt x="33329" y="8492"/>
                    <a:pt x="32826" y="7363"/>
                    <a:pt x="32035" y="6380"/>
                  </a:cubicBezTo>
                  <a:cubicBezTo>
                    <a:pt x="31440" y="5641"/>
                    <a:pt x="30646" y="5216"/>
                    <a:pt x="29921" y="4685"/>
                  </a:cubicBezTo>
                  <a:cubicBezTo>
                    <a:pt x="29491" y="4369"/>
                    <a:pt x="28940" y="4220"/>
                    <a:pt x="28452" y="3976"/>
                  </a:cubicBezTo>
                  <a:cubicBezTo>
                    <a:pt x="27685" y="3595"/>
                    <a:pt x="26901" y="3291"/>
                    <a:pt x="26027" y="3284"/>
                  </a:cubicBezTo>
                  <a:cubicBezTo>
                    <a:pt x="25877" y="3283"/>
                    <a:pt x="25729" y="3220"/>
                    <a:pt x="25579" y="3208"/>
                  </a:cubicBezTo>
                  <a:cubicBezTo>
                    <a:pt x="25230" y="3182"/>
                    <a:pt x="24880" y="3145"/>
                    <a:pt x="24531" y="3145"/>
                  </a:cubicBezTo>
                  <a:cubicBezTo>
                    <a:pt x="24488" y="3145"/>
                    <a:pt x="24445" y="3145"/>
                    <a:pt x="24402" y="3146"/>
                  </a:cubicBezTo>
                  <a:cubicBezTo>
                    <a:pt x="23677" y="3169"/>
                    <a:pt x="22952" y="3228"/>
                    <a:pt x="22255" y="3269"/>
                  </a:cubicBezTo>
                  <a:cubicBezTo>
                    <a:pt x="21600" y="2766"/>
                    <a:pt x="19946" y="1749"/>
                    <a:pt x="19363" y="1493"/>
                  </a:cubicBezTo>
                  <a:cubicBezTo>
                    <a:pt x="18882" y="1281"/>
                    <a:pt x="18376" y="1207"/>
                    <a:pt x="17881" y="1075"/>
                  </a:cubicBezTo>
                  <a:cubicBezTo>
                    <a:pt x="15948" y="563"/>
                    <a:pt x="14011" y="92"/>
                    <a:pt x="11998" y="92"/>
                  </a:cubicBezTo>
                  <a:cubicBezTo>
                    <a:pt x="11870" y="92"/>
                    <a:pt x="11743" y="94"/>
                    <a:pt x="11614" y="98"/>
                  </a:cubicBezTo>
                  <a:cubicBezTo>
                    <a:pt x="11574" y="99"/>
                    <a:pt x="11535" y="100"/>
                    <a:pt x="11495" y="100"/>
                  </a:cubicBezTo>
                  <a:cubicBezTo>
                    <a:pt x="11322" y="100"/>
                    <a:pt x="11149" y="86"/>
                    <a:pt x="10977" y="61"/>
                  </a:cubicBezTo>
                  <a:cubicBezTo>
                    <a:pt x="10697" y="17"/>
                    <a:pt x="10418" y="0"/>
                    <a:pt x="101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29;p50"/>
            <p:cNvSpPr/>
            <p:nvPr/>
          </p:nvSpPr>
          <p:spPr>
            <a:xfrm>
              <a:off x="3569575" y="4135059"/>
              <a:ext cx="110694" cy="197869"/>
            </a:xfrm>
            <a:custGeom>
              <a:avLst/>
              <a:gdLst/>
              <a:ahLst/>
              <a:cxnLst/>
              <a:rect l="l" t="t" r="r" b="b"/>
              <a:pathLst>
                <a:path w="6142" h="10979" extrusionOk="0">
                  <a:moveTo>
                    <a:pt x="4473" y="1"/>
                  </a:moveTo>
                  <a:cubicBezTo>
                    <a:pt x="4335" y="1"/>
                    <a:pt x="4237" y="130"/>
                    <a:pt x="4198" y="281"/>
                  </a:cubicBezTo>
                  <a:cubicBezTo>
                    <a:pt x="3954" y="1218"/>
                    <a:pt x="3718" y="2157"/>
                    <a:pt x="3463" y="3089"/>
                  </a:cubicBezTo>
                  <a:cubicBezTo>
                    <a:pt x="3377" y="3407"/>
                    <a:pt x="3281" y="3731"/>
                    <a:pt x="3129" y="4020"/>
                  </a:cubicBezTo>
                  <a:cubicBezTo>
                    <a:pt x="2709" y="4819"/>
                    <a:pt x="2376" y="5670"/>
                    <a:pt x="1778" y="6367"/>
                  </a:cubicBezTo>
                  <a:cubicBezTo>
                    <a:pt x="1719" y="6434"/>
                    <a:pt x="1683" y="6521"/>
                    <a:pt x="1639" y="6600"/>
                  </a:cubicBezTo>
                  <a:cubicBezTo>
                    <a:pt x="1237" y="7310"/>
                    <a:pt x="834" y="8020"/>
                    <a:pt x="432" y="8731"/>
                  </a:cubicBezTo>
                  <a:cubicBezTo>
                    <a:pt x="329" y="8913"/>
                    <a:pt x="194" y="9091"/>
                    <a:pt x="138" y="9290"/>
                  </a:cubicBezTo>
                  <a:cubicBezTo>
                    <a:pt x="1" y="9775"/>
                    <a:pt x="16" y="10259"/>
                    <a:pt x="397" y="10641"/>
                  </a:cubicBezTo>
                  <a:cubicBezTo>
                    <a:pt x="632" y="10876"/>
                    <a:pt x="896" y="10979"/>
                    <a:pt x="1177" y="10979"/>
                  </a:cubicBezTo>
                  <a:cubicBezTo>
                    <a:pt x="1359" y="10979"/>
                    <a:pt x="1548" y="10936"/>
                    <a:pt x="1741" y="10858"/>
                  </a:cubicBezTo>
                  <a:cubicBezTo>
                    <a:pt x="1853" y="10812"/>
                    <a:pt x="1968" y="10771"/>
                    <a:pt x="2072" y="10712"/>
                  </a:cubicBezTo>
                  <a:cubicBezTo>
                    <a:pt x="3022" y="10176"/>
                    <a:pt x="3973" y="9645"/>
                    <a:pt x="4914" y="9096"/>
                  </a:cubicBezTo>
                  <a:cubicBezTo>
                    <a:pt x="5174" y="8945"/>
                    <a:pt x="5428" y="8766"/>
                    <a:pt x="5637" y="8551"/>
                  </a:cubicBezTo>
                  <a:cubicBezTo>
                    <a:pt x="5940" y="8240"/>
                    <a:pt x="6141" y="7867"/>
                    <a:pt x="6019" y="7402"/>
                  </a:cubicBezTo>
                  <a:cubicBezTo>
                    <a:pt x="5960" y="7179"/>
                    <a:pt x="5721" y="7004"/>
                    <a:pt x="5488" y="7004"/>
                  </a:cubicBezTo>
                  <a:cubicBezTo>
                    <a:pt x="5483" y="7004"/>
                    <a:pt x="5478" y="7004"/>
                    <a:pt x="5472" y="7004"/>
                  </a:cubicBezTo>
                  <a:cubicBezTo>
                    <a:pt x="5234" y="7012"/>
                    <a:pt x="5011" y="7200"/>
                    <a:pt x="5003" y="7451"/>
                  </a:cubicBezTo>
                  <a:cubicBezTo>
                    <a:pt x="5000" y="7562"/>
                    <a:pt x="5078" y="7682"/>
                    <a:pt x="4974" y="7778"/>
                  </a:cubicBezTo>
                  <a:cubicBezTo>
                    <a:pt x="4664" y="8065"/>
                    <a:pt x="4380" y="8392"/>
                    <a:pt x="4031" y="8619"/>
                  </a:cubicBezTo>
                  <a:cubicBezTo>
                    <a:pt x="3474" y="8983"/>
                    <a:pt x="2877" y="9288"/>
                    <a:pt x="2289" y="9600"/>
                  </a:cubicBezTo>
                  <a:cubicBezTo>
                    <a:pt x="2007" y="9749"/>
                    <a:pt x="1717" y="9890"/>
                    <a:pt x="1359" y="9890"/>
                  </a:cubicBezTo>
                  <a:cubicBezTo>
                    <a:pt x="1277" y="9890"/>
                    <a:pt x="1191" y="9883"/>
                    <a:pt x="1101" y="9866"/>
                  </a:cubicBezTo>
                  <a:cubicBezTo>
                    <a:pt x="1050" y="9462"/>
                    <a:pt x="1165" y="9150"/>
                    <a:pt x="1348" y="8872"/>
                  </a:cubicBezTo>
                  <a:cubicBezTo>
                    <a:pt x="1979" y="7911"/>
                    <a:pt x="2391" y="6818"/>
                    <a:pt x="3137" y="5927"/>
                  </a:cubicBezTo>
                  <a:cubicBezTo>
                    <a:pt x="3194" y="5858"/>
                    <a:pt x="3251" y="5777"/>
                    <a:pt x="3273" y="5692"/>
                  </a:cubicBezTo>
                  <a:cubicBezTo>
                    <a:pt x="3436" y="5066"/>
                    <a:pt x="3748" y="4521"/>
                    <a:pt x="4139" y="4013"/>
                  </a:cubicBezTo>
                  <a:cubicBezTo>
                    <a:pt x="4230" y="3896"/>
                    <a:pt x="4294" y="3746"/>
                    <a:pt x="4329" y="3601"/>
                  </a:cubicBezTo>
                  <a:cubicBezTo>
                    <a:pt x="4540" y="2718"/>
                    <a:pt x="4755" y="1835"/>
                    <a:pt x="4933" y="944"/>
                  </a:cubicBezTo>
                  <a:cubicBezTo>
                    <a:pt x="4977" y="722"/>
                    <a:pt x="4927" y="462"/>
                    <a:pt x="4853" y="242"/>
                  </a:cubicBezTo>
                  <a:cubicBezTo>
                    <a:pt x="4816" y="131"/>
                    <a:pt x="4635" y="22"/>
                    <a:pt x="4505" y="3"/>
                  </a:cubicBezTo>
                  <a:cubicBezTo>
                    <a:pt x="4494" y="1"/>
                    <a:pt x="4484" y="1"/>
                    <a:pt x="44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30;p50"/>
            <p:cNvSpPr/>
            <p:nvPr/>
          </p:nvSpPr>
          <p:spPr>
            <a:xfrm>
              <a:off x="3608683" y="4289116"/>
              <a:ext cx="131258" cy="73207"/>
            </a:xfrm>
            <a:custGeom>
              <a:avLst/>
              <a:gdLst/>
              <a:ahLst/>
              <a:cxnLst/>
              <a:rect l="l" t="t" r="r" b="b"/>
              <a:pathLst>
                <a:path w="7283" h="4062" extrusionOk="0">
                  <a:moveTo>
                    <a:pt x="6865" y="1"/>
                  </a:moveTo>
                  <a:cubicBezTo>
                    <a:pt x="6777" y="1"/>
                    <a:pt x="6656" y="54"/>
                    <a:pt x="6599" y="115"/>
                  </a:cubicBezTo>
                  <a:cubicBezTo>
                    <a:pt x="6477" y="243"/>
                    <a:pt x="6383" y="407"/>
                    <a:pt x="6307" y="569"/>
                  </a:cubicBezTo>
                  <a:cubicBezTo>
                    <a:pt x="6026" y="1158"/>
                    <a:pt x="5611" y="1614"/>
                    <a:pt x="5070" y="1985"/>
                  </a:cubicBezTo>
                  <a:cubicBezTo>
                    <a:pt x="4665" y="2261"/>
                    <a:pt x="4233" y="2464"/>
                    <a:pt x="3792" y="2665"/>
                  </a:cubicBezTo>
                  <a:cubicBezTo>
                    <a:pt x="3179" y="2946"/>
                    <a:pt x="2557" y="3165"/>
                    <a:pt x="1822" y="3165"/>
                  </a:cubicBezTo>
                  <a:cubicBezTo>
                    <a:pt x="1618" y="3165"/>
                    <a:pt x="1405" y="3148"/>
                    <a:pt x="1181" y="3111"/>
                  </a:cubicBezTo>
                  <a:cubicBezTo>
                    <a:pt x="1095" y="3111"/>
                    <a:pt x="958" y="3104"/>
                    <a:pt x="800" y="3104"/>
                  </a:cubicBezTo>
                  <a:cubicBezTo>
                    <a:pt x="683" y="3104"/>
                    <a:pt x="555" y="3108"/>
                    <a:pt x="429" y="3123"/>
                  </a:cubicBezTo>
                  <a:cubicBezTo>
                    <a:pt x="305" y="3137"/>
                    <a:pt x="148" y="3252"/>
                    <a:pt x="91" y="3365"/>
                  </a:cubicBezTo>
                  <a:cubicBezTo>
                    <a:pt x="0" y="3541"/>
                    <a:pt x="88" y="3714"/>
                    <a:pt x="254" y="3833"/>
                  </a:cubicBezTo>
                  <a:cubicBezTo>
                    <a:pt x="504" y="4013"/>
                    <a:pt x="786" y="4061"/>
                    <a:pt x="1085" y="4061"/>
                  </a:cubicBezTo>
                  <a:cubicBezTo>
                    <a:pt x="1096" y="4061"/>
                    <a:pt x="1106" y="4061"/>
                    <a:pt x="1117" y="4061"/>
                  </a:cubicBezTo>
                  <a:cubicBezTo>
                    <a:pt x="2760" y="4043"/>
                    <a:pt x="4259" y="3608"/>
                    <a:pt x="5655" y="2702"/>
                  </a:cubicBezTo>
                  <a:cubicBezTo>
                    <a:pt x="6485" y="2163"/>
                    <a:pt x="6830" y="1349"/>
                    <a:pt x="7247" y="551"/>
                  </a:cubicBezTo>
                  <a:cubicBezTo>
                    <a:pt x="7282" y="484"/>
                    <a:pt x="7272" y="354"/>
                    <a:pt x="7228" y="291"/>
                  </a:cubicBezTo>
                  <a:cubicBezTo>
                    <a:pt x="7148" y="177"/>
                    <a:pt x="7040" y="55"/>
                    <a:pt x="6917" y="9"/>
                  </a:cubicBezTo>
                  <a:cubicBezTo>
                    <a:pt x="6902" y="3"/>
                    <a:pt x="6884" y="1"/>
                    <a:pt x="68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31;p50"/>
            <p:cNvSpPr/>
            <p:nvPr/>
          </p:nvSpPr>
          <p:spPr>
            <a:xfrm>
              <a:off x="3885293" y="4242257"/>
              <a:ext cx="76578" cy="62088"/>
            </a:xfrm>
            <a:custGeom>
              <a:avLst/>
              <a:gdLst/>
              <a:ahLst/>
              <a:cxnLst/>
              <a:rect l="l" t="t" r="r" b="b"/>
              <a:pathLst>
                <a:path w="4249" h="3445" extrusionOk="0">
                  <a:moveTo>
                    <a:pt x="2807" y="1"/>
                  </a:moveTo>
                  <a:cubicBezTo>
                    <a:pt x="2765" y="1"/>
                    <a:pt x="2722" y="2"/>
                    <a:pt x="2679" y="4"/>
                  </a:cubicBezTo>
                  <a:cubicBezTo>
                    <a:pt x="2444" y="14"/>
                    <a:pt x="2200" y="95"/>
                    <a:pt x="1986" y="195"/>
                  </a:cubicBezTo>
                  <a:cubicBezTo>
                    <a:pt x="812" y="748"/>
                    <a:pt x="324" y="1796"/>
                    <a:pt x="19" y="2969"/>
                  </a:cubicBezTo>
                  <a:cubicBezTo>
                    <a:pt x="5" y="3025"/>
                    <a:pt x="0" y="3099"/>
                    <a:pt x="25" y="3148"/>
                  </a:cubicBezTo>
                  <a:cubicBezTo>
                    <a:pt x="76" y="3247"/>
                    <a:pt x="131" y="3377"/>
                    <a:pt x="219" y="3417"/>
                  </a:cubicBezTo>
                  <a:cubicBezTo>
                    <a:pt x="258" y="3436"/>
                    <a:pt x="311" y="3445"/>
                    <a:pt x="365" y="3445"/>
                  </a:cubicBezTo>
                  <a:cubicBezTo>
                    <a:pt x="439" y="3445"/>
                    <a:pt x="513" y="3427"/>
                    <a:pt x="552" y="3392"/>
                  </a:cubicBezTo>
                  <a:cubicBezTo>
                    <a:pt x="703" y="3251"/>
                    <a:pt x="828" y="3084"/>
                    <a:pt x="922" y="2899"/>
                  </a:cubicBezTo>
                  <a:cubicBezTo>
                    <a:pt x="1128" y="2495"/>
                    <a:pt x="1262" y="2048"/>
                    <a:pt x="1508" y="1673"/>
                  </a:cubicBezTo>
                  <a:cubicBezTo>
                    <a:pt x="1843" y="1159"/>
                    <a:pt x="2316" y="877"/>
                    <a:pt x="2919" y="877"/>
                  </a:cubicBezTo>
                  <a:cubicBezTo>
                    <a:pt x="3012" y="877"/>
                    <a:pt x="3108" y="883"/>
                    <a:pt x="3207" y="897"/>
                  </a:cubicBezTo>
                  <a:cubicBezTo>
                    <a:pt x="3376" y="1245"/>
                    <a:pt x="3354" y="1563"/>
                    <a:pt x="3218" y="1881"/>
                  </a:cubicBezTo>
                  <a:cubicBezTo>
                    <a:pt x="3170" y="1993"/>
                    <a:pt x="3087" y="2093"/>
                    <a:pt x="3061" y="2206"/>
                  </a:cubicBezTo>
                  <a:cubicBezTo>
                    <a:pt x="3017" y="2404"/>
                    <a:pt x="3101" y="2563"/>
                    <a:pt x="3285" y="2651"/>
                  </a:cubicBezTo>
                  <a:cubicBezTo>
                    <a:pt x="3342" y="2678"/>
                    <a:pt x="3398" y="2691"/>
                    <a:pt x="3454" y="2691"/>
                  </a:cubicBezTo>
                  <a:cubicBezTo>
                    <a:pt x="3539" y="2691"/>
                    <a:pt x="3622" y="2659"/>
                    <a:pt x="3704" y="2595"/>
                  </a:cubicBezTo>
                  <a:cubicBezTo>
                    <a:pt x="4018" y="2353"/>
                    <a:pt x="4154" y="1983"/>
                    <a:pt x="4178" y="1644"/>
                  </a:cubicBezTo>
                  <a:cubicBezTo>
                    <a:pt x="4248" y="681"/>
                    <a:pt x="3928" y="1"/>
                    <a:pt x="28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32;p50"/>
            <p:cNvSpPr/>
            <p:nvPr/>
          </p:nvSpPr>
          <p:spPr>
            <a:xfrm>
              <a:off x="3719756" y="4158651"/>
              <a:ext cx="31359" cy="45813"/>
            </a:xfrm>
            <a:custGeom>
              <a:avLst/>
              <a:gdLst/>
              <a:ahLst/>
              <a:cxnLst/>
              <a:rect l="l" t="t" r="r" b="b"/>
              <a:pathLst>
                <a:path w="1740" h="2542" extrusionOk="0">
                  <a:moveTo>
                    <a:pt x="996" y="0"/>
                  </a:moveTo>
                  <a:cubicBezTo>
                    <a:pt x="807" y="0"/>
                    <a:pt x="616" y="88"/>
                    <a:pt x="488" y="265"/>
                  </a:cubicBezTo>
                  <a:cubicBezTo>
                    <a:pt x="139" y="745"/>
                    <a:pt x="1" y="1294"/>
                    <a:pt x="13" y="1880"/>
                  </a:cubicBezTo>
                  <a:cubicBezTo>
                    <a:pt x="20" y="2181"/>
                    <a:pt x="201" y="2421"/>
                    <a:pt x="462" y="2494"/>
                  </a:cubicBezTo>
                  <a:cubicBezTo>
                    <a:pt x="564" y="2523"/>
                    <a:pt x="667" y="2542"/>
                    <a:pt x="767" y="2542"/>
                  </a:cubicBezTo>
                  <a:cubicBezTo>
                    <a:pt x="935" y="2542"/>
                    <a:pt x="1092" y="2488"/>
                    <a:pt x="1213" y="2339"/>
                  </a:cubicBezTo>
                  <a:cubicBezTo>
                    <a:pt x="1499" y="1986"/>
                    <a:pt x="1729" y="1595"/>
                    <a:pt x="1740" y="976"/>
                  </a:cubicBezTo>
                  <a:cubicBezTo>
                    <a:pt x="1700" y="848"/>
                    <a:pt x="1653" y="576"/>
                    <a:pt x="1535" y="338"/>
                  </a:cubicBezTo>
                  <a:cubicBezTo>
                    <a:pt x="1424" y="114"/>
                    <a:pt x="1212" y="0"/>
                    <a:pt x="9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33;p50"/>
            <p:cNvSpPr/>
            <p:nvPr/>
          </p:nvSpPr>
          <p:spPr>
            <a:xfrm>
              <a:off x="3582785" y="4141349"/>
              <a:ext cx="32188" cy="44534"/>
            </a:xfrm>
            <a:custGeom>
              <a:avLst/>
              <a:gdLst/>
              <a:ahLst/>
              <a:cxnLst/>
              <a:rect l="l" t="t" r="r" b="b"/>
              <a:pathLst>
                <a:path w="1786" h="2471" extrusionOk="0">
                  <a:moveTo>
                    <a:pt x="886" y="0"/>
                  </a:moveTo>
                  <a:cubicBezTo>
                    <a:pt x="699" y="0"/>
                    <a:pt x="516" y="93"/>
                    <a:pt x="402" y="284"/>
                  </a:cubicBezTo>
                  <a:cubicBezTo>
                    <a:pt x="188" y="646"/>
                    <a:pt x="1" y="1028"/>
                    <a:pt x="31" y="1474"/>
                  </a:cubicBezTo>
                  <a:cubicBezTo>
                    <a:pt x="46" y="1654"/>
                    <a:pt x="39" y="1838"/>
                    <a:pt x="80" y="2012"/>
                  </a:cubicBezTo>
                  <a:cubicBezTo>
                    <a:pt x="130" y="2224"/>
                    <a:pt x="249" y="2408"/>
                    <a:pt x="489" y="2443"/>
                  </a:cubicBezTo>
                  <a:cubicBezTo>
                    <a:pt x="586" y="2457"/>
                    <a:pt x="684" y="2470"/>
                    <a:pt x="780" y="2470"/>
                  </a:cubicBezTo>
                  <a:cubicBezTo>
                    <a:pt x="950" y="2470"/>
                    <a:pt x="1112" y="2428"/>
                    <a:pt x="1244" y="2277"/>
                  </a:cubicBezTo>
                  <a:cubicBezTo>
                    <a:pt x="1707" y="1750"/>
                    <a:pt x="1786" y="924"/>
                    <a:pt x="1438" y="336"/>
                  </a:cubicBezTo>
                  <a:cubicBezTo>
                    <a:pt x="1309" y="115"/>
                    <a:pt x="1095" y="0"/>
                    <a:pt x="8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34;p50"/>
            <p:cNvSpPr/>
            <p:nvPr/>
          </p:nvSpPr>
          <p:spPr>
            <a:xfrm>
              <a:off x="3725307" y="4099483"/>
              <a:ext cx="52860" cy="36460"/>
            </a:xfrm>
            <a:custGeom>
              <a:avLst/>
              <a:gdLst/>
              <a:ahLst/>
              <a:cxnLst/>
              <a:rect l="l" t="t" r="r" b="b"/>
              <a:pathLst>
                <a:path w="2933" h="2023" extrusionOk="0">
                  <a:moveTo>
                    <a:pt x="641" y="12"/>
                  </a:moveTo>
                  <a:cubicBezTo>
                    <a:pt x="554" y="22"/>
                    <a:pt x="384" y="1"/>
                    <a:pt x="260" y="67"/>
                  </a:cubicBezTo>
                  <a:cubicBezTo>
                    <a:pt x="146" y="128"/>
                    <a:pt x="20" y="278"/>
                    <a:pt x="9" y="398"/>
                  </a:cubicBezTo>
                  <a:cubicBezTo>
                    <a:pt x="0" y="516"/>
                    <a:pt x="113" y="662"/>
                    <a:pt x="203" y="770"/>
                  </a:cubicBezTo>
                  <a:cubicBezTo>
                    <a:pt x="251" y="826"/>
                    <a:pt x="357" y="860"/>
                    <a:pt x="440" y="860"/>
                  </a:cubicBezTo>
                  <a:cubicBezTo>
                    <a:pt x="444" y="860"/>
                    <a:pt x="448" y="860"/>
                    <a:pt x="452" y="860"/>
                  </a:cubicBezTo>
                  <a:cubicBezTo>
                    <a:pt x="471" y="860"/>
                    <a:pt x="491" y="859"/>
                    <a:pt x="510" y="859"/>
                  </a:cubicBezTo>
                  <a:cubicBezTo>
                    <a:pt x="1158" y="859"/>
                    <a:pt x="1575" y="1256"/>
                    <a:pt x="1963" y="1714"/>
                  </a:cubicBezTo>
                  <a:cubicBezTo>
                    <a:pt x="2041" y="1804"/>
                    <a:pt x="2127" y="1896"/>
                    <a:pt x="2229" y="1954"/>
                  </a:cubicBezTo>
                  <a:cubicBezTo>
                    <a:pt x="2307" y="2000"/>
                    <a:pt x="2389" y="2022"/>
                    <a:pt x="2471" y="2022"/>
                  </a:cubicBezTo>
                  <a:cubicBezTo>
                    <a:pt x="2565" y="2022"/>
                    <a:pt x="2658" y="1992"/>
                    <a:pt x="2744" y="1932"/>
                  </a:cubicBezTo>
                  <a:cubicBezTo>
                    <a:pt x="2917" y="1810"/>
                    <a:pt x="2933" y="1629"/>
                    <a:pt x="2863" y="1444"/>
                  </a:cubicBezTo>
                  <a:cubicBezTo>
                    <a:pt x="2586" y="717"/>
                    <a:pt x="1529" y="18"/>
                    <a:pt x="641" y="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35;p50"/>
            <p:cNvSpPr/>
            <p:nvPr/>
          </p:nvSpPr>
          <p:spPr>
            <a:xfrm>
              <a:off x="3561158" y="4080649"/>
              <a:ext cx="57888" cy="24168"/>
            </a:xfrm>
            <a:custGeom>
              <a:avLst/>
              <a:gdLst/>
              <a:ahLst/>
              <a:cxnLst/>
              <a:rect l="l" t="t" r="r" b="b"/>
              <a:pathLst>
                <a:path w="3212" h="1341" extrusionOk="0">
                  <a:moveTo>
                    <a:pt x="1876" y="0"/>
                  </a:moveTo>
                  <a:cubicBezTo>
                    <a:pt x="1161" y="56"/>
                    <a:pt x="576" y="152"/>
                    <a:pt x="147" y="655"/>
                  </a:cubicBezTo>
                  <a:cubicBezTo>
                    <a:pt x="13" y="812"/>
                    <a:pt x="1" y="978"/>
                    <a:pt x="118" y="1146"/>
                  </a:cubicBezTo>
                  <a:cubicBezTo>
                    <a:pt x="205" y="1272"/>
                    <a:pt x="323" y="1341"/>
                    <a:pt x="460" y="1341"/>
                  </a:cubicBezTo>
                  <a:cubicBezTo>
                    <a:pt x="500" y="1341"/>
                    <a:pt x="543" y="1335"/>
                    <a:pt x="587" y="1322"/>
                  </a:cubicBezTo>
                  <a:cubicBezTo>
                    <a:pt x="701" y="1289"/>
                    <a:pt x="808" y="1229"/>
                    <a:pt x="914" y="1174"/>
                  </a:cubicBezTo>
                  <a:cubicBezTo>
                    <a:pt x="1187" y="1036"/>
                    <a:pt x="1460" y="950"/>
                    <a:pt x="1741" y="950"/>
                  </a:cubicBezTo>
                  <a:cubicBezTo>
                    <a:pt x="1923" y="950"/>
                    <a:pt x="2108" y="986"/>
                    <a:pt x="2299" y="1065"/>
                  </a:cubicBezTo>
                  <a:cubicBezTo>
                    <a:pt x="2379" y="1098"/>
                    <a:pt x="2472" y="1110"/>
                    <a:pt x="2567" y="1110"/>
                  </a:cubicBezTo>
                  <a:cubicBezTo>
                    <a:pt x="2655" y="1110"/>
                    <a:pt x="2745" y="1100"/>
                    <a:pt x="2828" y="1090"/>
                  </a:cubicBezTo>
                  <a:cubicBezTo>
                    <a:pt x="3082" y="1059"/>
                    <a:pt x="3211" y="739"/>
                    <a:pt x="3049" y="534"/>
                  </a:cubicBezTo>
                  <a:cubicBezTo>
                    <a:pt x="2942" y="399"/>
                    <a:pt x="2803" y="254"/>
                    <a:pt x="2647" y="196"/>
                  </a:cubicBezTo>
                  <a:cubicBezTo>
                    <a:pt x="2371" y="91"/>
                    <a:pt x="2072" y="47"/>
                    <a:pt x="18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36;p50"/>
            <p:cNvSpPr/>
            <p:nvPr/>
          </p:nvSpPr>
          <p:spPr>
            <a:xfrm>
              <a:off x="2950213" y="5013350"/>
              <a:ext cx="296002" cy="149028"/>
            </a:xfrm>
            <a:custGeom>
              <a:avLst/>
              <a:gdLst/>
              <a:ahLst/>
              <a:cxnLst/>
              <a:rect l="l" t="t" r="r" b="b"/>
              <a:pathLst>
                <a:path w="16424" h="8269" extrusionOk="0">
                  <a:moveTo>
                    <a:pt x="10653" y="1"/>
                  </a:moveTo>
                  <a:cubicBezTo>
                    <a:pt x="10302" y="1"/>
                    <a:pt x="9952" y="36"/>
                    <a:pt x="9606" y="125"/>
                  </a:cubicBezTo>
                  <a:cubicBezTo>
                    <a:pt x="9287" y="207"/>
                    <a:pt x="8982" y="336"/>
                    <a:pt x="8699" y="505"/>
                  </a:cubicBezTo>
                  <a:cubicBezTo>
                    <a:pt x="8454" y="652"/>
                    <a:pt x="8277" y="793"/>
                    <a:pt x="8008" y="793"/>
                  </a:cubicBezTo>
                  <a:cubicBezTo>
                    <a:pt x="7997" y="793"/>
                    <a:pt x="7986" y="793"/>
                    <a:pt x="7975" y="792"/>
                  </a:cubicBezTo>
                  <a:cubicBezTo>
                    <a:pt x="7703" y="779"/>
                    <a:pt x="7427" y="705"/>
                    <a:pt x="7148" y="705"/>
                  </a:cubicBezTo>
                  <a:cubicBezTo>
                    <a:pt x="7117" y="705"/>
                    <a:pt x="7085" y="706"/>
                    <a:pt x="7054" y="708"/>
                  </a:cubicBezTo>
                  <a:cubicBezTo>
                    <a:pt x="6692" y="733"/>
                    <a:pt x="6378" y="858"/>
                    <a:pt x="6111" y="1105"/>
                  </a:cubicBezTo>
                  <a:cubicBezTo>
                    <a:pt x="6012" y="1195"/>
                    <a:pt x="5931" y="1301"/>
                    <a:pt x="5848" y="1405"/>
                  </a:cubicBezTo>
                  <a:cubicBezTo>
                    <a:pt x="5808" y="1452"/>
                    <a:pt x="5769" y="1501"/>
                    <a:pt x="5728" y="1546"/>
                  </a:cubicBezTo>
                  <a:cubicBezTo>
                    <a:pt x="5712" y="1563"/>
                    <a:pt x="5629" y="1648"/>
                    <a:pt x="5634" y="1648"/>
                  </a:cubicBezTo>
                  <a:cubicBezTo>
                    <a:pt x="5634" y="1648"/>
                    <a:pt x="5634" y="1648"/>
                    <a:pt x="5634" y="1647"/>
                  </a:cubicBezTo>
                  <a:lnTo>
                    <a:pt x="5634" y="1647"/>
                  </a:lnTo>
                  <a:cubicBezTo>
                    <a:pt x="5427" y="1807"/>
                    <a:pt x="5071" y="1768"/>
                    <a:pt x="4827" y="1831"/>
                  </a:cubicBezTo>
                  <a:cubicBezTo>
                    <a:pt x="4218" y="1986"/>
                    <a:pt x="3677" y="2361"/>
                    <a:pt x="3294" y="2856"/>
                  </a:cubicBezTo>
                  <a:cubicBezTo>
                    <a:pt x="3113" y="3093"/>
                    <a:pt x="3003" y="3348"/>
                    <a:pt x="2871" y="3613"/>
                  </a:cubicBezTo>
                  <a:cubicBezTo>
                    <a:pt x="2844" y="3667"/>
                    <a:pt x="2814" y="3718"/>
                    <a:pt x="2782" y="3770"/>
                  </a:cubicBezTo>
                  <a:cubicBezTo>
                    <a:pt x="2782" y="3771"/>
                    <a:pt x="2781" y="3772"/>
                    <a:pt x="2781" y="3773"/>
                  </a:cubicBezTo>
                  <a:cubicBezTo>
                    <a:pt x="2720" y="3780"/>
                    <a:pt x="2556" y="3781"/>
                    <a:pt x="2456" y="3791"/>
                  </a:cubicBezTo>
                  <a:cubicBezTo>
                    <a:pt x="1658" y="3873"/>
                    <a:pt x="1228" y="4547"/>
                    <a:pt x="949" y="5226"/>
                  </a:cubicBezTo>
                  <a:cubicBezTo>
                    <a:pt x="633" y="5991"/>
                    <a:pt x="364" y="6780"/>
                    <a:pt x="111" y="7568"/>
                  </a:cubicBezTo>
                  <a:cubicBezTo>
                    <a:pt x="1" y="7907"/>
                    <a:pt x="292" y="8268"/>
                    <a:pt x="638" y="8268"/>
                  </a:cubicBezTo>
                  <a:cubicBezTo>
                    <a:pt x="640" y="8268"/>
                    <a:pt x="642" y="8268"/>
                    <a:pt x="644" y="8268"/>
                  </a:cubicBezTo>
                  <a:cubicBezTo>
                    <a:pt x="3575" y="8226"/>
                    <a:pt x="6505" y="8184"/>
                    <a:pt x="9436" y="8142"/>
                  </a:cubicBezTo>
                  <a:cubicBezTo>
                    <a:pt x="9527" y="8141"/>
                    <a:pt x="9617" y="8117"/>
                    <a:pt x="9697" y="8073"/>
                  </a:cubicBezTo>
                  <a:cubicBezTo>
                    <a:pt x="9718" y="8076"/>
                    <a:pt x="9739" y="8077"/>
                    <a:pt x="9760" y="8077"/>
                  </a:cubicBezTo>
                  <a:cubicBezTo>
                    <a:pt x="9887" y="8077"/>
                    <a:pt x="10016" y="8027"/>
                    <a:pt x="10126" y="7913"/>
                  </a:cubicBezTo>
                  <a:cubicBezTo>
                    <a:pt x="10947" y="7063"/>
                    <a:pt x="11733" y="6181"/>
                    <a:pt x="12486" y="5267"/>
                  </a:cubicBezTo>
                  <a:cubicBezTo>
                    <a:pt x="12521" y="5238"/>
                    <a:pt x="12557" y="5209"/>
                    <a:pt x="12592" y="5178"/>
                  </a:cubicBezTo>
                  <a:cubicBezTo>
                    <a:pt x="13014" y="4815"/>
                    <a:pt x="13423" y="4436"/>
                    <a:pt x="13815" y="4039"/>
                  </a:cubicBezTo>
                  <a:cubicBezTo>
                    <a:pt x="13971" y="3915"/>
                    <a:pt x="14123" y="3788"/>
                    <a:pt x="14271" y="3654"/>
                  </a:cubicBezTo>
                  <a:cubicBezTo>
                    <a:pt x="14728" y="3241"/>
                    <a:pt x="15136" y="2762"/>
                    <a:pt x="15430" y="2219"/>
                  </a:cubicBezTo>
                  <a:cubicBezTo>
                    <a:pt x="15436" y="2210"/>
                    <a:pt x="15440" y="2200"/>
                    <a:pt x="15445" y="2191"/>
                  </a:cubicBezTo>
                  <a:lnTo>
                    <a:pt x="15537" y="2216"/>
                  </a:lnTo>
                  <a:cubicBezTo>
                    <a:pt x="15591" y="2231"/>
                    <a:pt x="15643" y="2238"/>
                    <a:pt x="15691" y="2238"/>
                  </a:cubicBezTo>
                  <a:cubicBezTo>
                    <a:pt x="16236" y="2238"/>
                    <a:pt x="16423" y="1364"/>
                    <a:pt x="15819" y="1189"/>
                  </a:cubicBezTo>
                  <a:cubicBezTo>
                    <a:pt x="15084" y="976"/>
                    <a:pt x="14350" y="761"/>
                    <a:pt x="13613" y="551"/>
                  </a:cubicBezTo>
                  <a:cubicBezTo>
                    <a:pt x="12960" y="365"/>
                    <a:pt x="12305" y="174"/>
                    <a:pt x="11631" y="77"/>
                  </a:cubicBezTo>
                  <a:cubicBezTo>
                    <a:pt x="11306" y="31"/>
                    <a:pt x="10979" y="1"/>
                    <a:pt x="106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37;p50"/>
            <p:cNvSpPr/>
            <p:nvPr/>
          </p:nvSpPr>
          <p:spPr>
            <a:xfrm>
              <a:off x="2936552" y="4789492"/>
              <a:ext cx="882814" cy="464007"/>
            </a:xfrm>
            <a:custGeom>
              <a:avLst/>
              <a:gdLst/>
              <a:ahLst/>
              <a:cxnLst/>
              <a:rect l="l" t="t" r="r" b="b"/>
              <a:pathLst>
                <a:path w="48984" h="25746" extrusionOk="0">
                  <a:moveTo>
                    <a:pt x="42696" y="20871"/>
                  </a:moveTo>
                  <a:cubicBezTo>
                    <a:pt x="43284" y="22066"/>
                    <a:pt x="43229" y="23168"/>
                    <a:pt x="42775" y="24270"/>
                  </a:cubicBezTo>
                  <a:cubicBezTo>
                    <a:pt x="42709" y="24430"/>
                    <a:pt x="42585" y="24586"/>
                    <a:pt x="42448" y="24693"/>
                  </a:cubicBezTo>
                  <a:cubicBezTo>
                    <a:pt x="42373" y="24752"/>
                    <a:pt x="42244" y="24799"/>
                    <a:pt x="42143" y="24799"/>
                  </a:cubicBezTo>
                  <a:cubicBezTo>
                    <a:pt x="42110" y="24799"/>
                    <a:pt x="42080" y="24794"/>
                    <a:pt x="42056" y="24782"/>
                  </a:cubicBezTo>
                  <a:cubicBezTo>
                    <a:pt x="41958" y="24735"/>
                    <a:pt x="41879" y="24550"/>
                    <a:pt x="41869" y="24420"/>
                  </a:cubicBezTo>
                  <a:cubicBezTo>
                    <a:pt x="41856" y="24246"/>
                    <a:pt x="41916" y="24066"/>
                    <a:pt x="41946" y="23889"/>
                  </a:cubicBezTo>
                  <a:cubicBezTo>
                    <a:pt x="42066" y="23210"/>
                    <a:pt x="42197" y="22532"/>
                    <a:pt x="42300" y="21850"/>
                  </a:cubicBezTo>
                  <a:cubicBezTo>
                    <a:pt x="42363" y="21445"/>
                    <a:pt x="42344" y="21443"/>
                    <a:pt x="42696" y="20871"/>
                  </a:cubicBezTo>
                  <a:close/>
                  <a:moveTo>
                    <a:pt x="27472" y="0"/>
                  </a:moveTo>
                  <a:cubicBezTo>
                    <a:pt x="27342" y="0"/>
                    <a:pt x="27222" y="83"/>
                    <a:pt x="27169" y="206"/>
                  </a:cubicBezTo>
                  <a:cubicBezTo>
                    <a:pt x="27028" y="535"/>
                    <a:pt x="26908" y="881"/>
                    <a:pt x="26838" y="1232"/>
                  </a:cubicBezTo>
                  <a:cubicBezTo>
                    <a:pt x="26761" y="1617"/>
                    <a:pt x="26786" y="2021"/>
                    <a:pt x="26707" y="2406"/>
                  </a:cubicBezTo>
                  <a:cubicBezTo>
                    <a:pt x="26420" y="3802"/>
                    <a:pt x="26119" y="5194"/>
                    <a:pt x="25805" y="6584"/>
                  </a:cubicBezTo>
                  <a:cubicBezTo>
                    <a:pt x="25416" y="8295"/>
                    <a:pt x="24957" y="9991"/>
                    <a:pt x="24711" y="11734"/>
                  </a:cubicBezTo>
                  <a:cubicBezTo>
                    <a:pt x="24670" y="12025"/>
                    <a:pt x="24562" y="12307"/>
                    <a:pt x="24468" y="12657"/>
                  </a:cubicBezTo>
                  <a:cubicBezTo>
                    <a:pt x="24288" y="12586"/>
                    <a:pt x="24149" y="12548"/>
                    <a:pt x="24026" y="12481"/>
                  </a:cubicBezTo>
                  <a:cubicBezTo>
                    <a:pt x="23336" y="12104"/>
                    <a:pt x="22653" y="11715"/>
                    <a:pt x="21960" y="11341"/>
                  </a:cubicBezTo>
                  <a:cubicBezTo>
                    <a:pt x="21668" y="11184"/>
                    <a:pt x="21351" y="11090"/>
                    <a:pt x="21036" y="11090"/>
                  </a:cubicBezTo>
                  <a:cubicBezTo>
                    <a:pt x="20872" y="11090"/>
                    <a:pt x="20709" y="11115"/>
                    <a:pt x="20550" y="11171"/>
                  </a:cubicBezTo>
                  <a:cubicBezTo>
                    <a:pt x="19927" y="11390"/>
                    <a:pt x="19283" y="11585"/>
                    <a:pt x="18741" y="12006"/>
                  </a:cubicBezTo>
                  <a:cubicBezTo>
                    <a:pt x="18219" y="12412"/>
                    <a:pt x="17671" y="12783"/>
                    <a:pt x="17145" y="13160"/>
                  </a:cubicBezTo>
                  <a:cubicBezTo>
                    <a:pt x="17025" y="13128"/>
                    <a:pt x="16931" y="13116"/>
                    <a:pt x="16854" y="13077"/>
                  </a:cubicBezTo>
                  <a:cubicBezTo>
                    <a:pt x="16083" y="12687"/>
                    <a:pt x="15259" y="12507"/>
                    <a:pt x="14409" y="12405"/>
                  </a:cubicBezTo>
                  <a:cubicBezTo>
                    <a:pt x="13928" y="12347"/>
                    <a:pt x="13453" y="12232"/>
                    <a:pt x="12974" y="12157"/>
                  </a:cubicBezTo>
                  <a:cubicBezTo>
                    <a:pt x="12257" y="12044"/>
                    <a:pt x="11552" y="11876"/>
                    <a:pt x="10813" y="11876"/>
                  </a:cubicBezTo>
                  <a:cubicBezTo>
                    <a:pt x="10285" y="11876"/>
                    <a:pt x="9858" y="11983"/>
                    <a:pt x="9539" y="12415"/>
                  </a:cubicBezTo>
                  <a:cubicBezTo>
                    <a:pt x="9364" y="12652"/>
                    <a:pt x="9143" y="12747"/>
                    <a:pt x="8862" y="12747"/>
                  </a:cubicBezTo>
                  <a:cubicBezTo>
                    <a:pt x="8824" y="12747"/>
                    <a:pt x="8785" y="12745"/>
                    <a:pt x="8745" y="12742"/>
                  </a:cubicBezTo>
                  <a:cubicBezTo>
                    <a:pt x="8620" y="12731"/>
                    <a:pt x="8494" y="12727"/>
                    <a:pt x="8369" y="12727"/>
                  </a:cubicBezTo>
                  <a:cubicBezTo>
                    <a:pt x="8101" y="12727"/>
                    <a:pt x="7832" y="12745"/>
                    <a:pt x="7564" y="12748"/>
                  </a:cubicBezTo>
                  <a:cubicBezTo>
                    <a:pt x="7045" y="12754"/>
                    <a:pt x="6638" y="13007"/>
                    <a:pt x="6283" y="13351"/>
                  </a:cubicBezTo>
                  <a:cubicBezTo>
                    <a:pt x="6134" y="13495"/>
                    <a:pt x="6019" y="13674"/>
                    <a:pt x="5879" y="13847"/>
                  </a:cubicBezTo>
                  <a:cubicBezTo>
                    <a:pt x="5654" y="13821"/>
                    <a:pt x="5446" y="13789"/>
                    <a:pt x="5236" y="13774"/>
                  </a:cubicBezTo>
                  <a:cubicBezTo>
                    <a:pt x="5179" y="13770"/>
                    <a:pt x="5122" y="13768"/>
                    <a:pt x="5066" y="13768"/>
                  </a:cubicBezTo>
                  <a:cubicBezTo>
                    <a:pt x="4687" y="13768"/>
                    <a:pt x="4335" y="13870"/>
                    <a:pt x="4094" y="14196"/>
                  </a:cubicBezTo>
                  <a:cubicBezTo>
                    <a:pt x="3665" y="14774"/>
                    <a:pt x="3272" y="15379"/>
                    <a:pt x="2826" y="16027"/>
                  </a:cubicBezTo>
                  <a:cubicBezTo>
                    <a:pt x="2793" y="16025"/>
                    <a:pt x="2761" y="16024"/>
                    <a:pt x="2729" y="16024"/>
                  </a:cubicBezTo>
                  <a:cubicBezTo>
                    <a:pt x="2059" y="16024"/>
                    <a:pt x="1699" y="16524"/>
                    <a:pt x="1429" y="17145"/>
                  </a:cubicBezTo>
                  <a:cubicBezTo>
                    <a:pt x="1297" y="17450"/>
                    <a:pt x="1134" y="17745"/>
                    <a:pt x="1017" y="18057"/>
                  </a:cubicBezTo>
                  <a:cubicBezTo>
                    <a:pt x="710" y="18879"/>
                    <a:pt x="405" y="19704"/>
                    <a:pt x="130" y="20538"/>
                  </a:cubicBezTo>
                  <a:cubicBezTo>
                    <a:pt x="0" y="20933"/>
                    <a:pt x="146" y="21218"/>
                    <a:pt x="543" y="21300"/>
                  </a:cubicBezTo>
                  <a:cubicBezTo>
                    <a:pt x="894" y="21370"/>
                    <a:pt x="1261" y="21378"/>
                    <a:pt x="1624" y="21378"/>
                  </a:cubicBezTo>
                  <a:cubicBezTo>
                    <a:pt x="1684" y="21378"/>
                    <a:pt x="1744" y="21378"/>
                    <a:pt x="1804" y="21377"/>
                  </a:cubicBezTo>
                  <a:cubicBezTo>
                    <a:pt x="2348" y="21377"/>
                    <a:pt x="2893" y="21342"/>
                    <a:pt x="3437" y="21323"/>
                  </a:cubicBezTo>
                  <a:cubicBezTo>
                    <a:pt x="3450" y="21323"/>
                    <a:pt x="3464" y="21322"/>
                    <a:pt x="3478" y="21322"/>
                  </a:cubicBezTo>
                  <a:cubicBezTo>
                    <a:pt x="3556" y="21322"/>
                    <a:pt x="3635" y="21329"/>
                    <a:pt x="3712" y="21329"/>
                  </a:cubicBezTo>
                  <a:cubicBezTo>
                    <a:pt x="3774" y="21329"/>
                    <a:pt x="3833" y="21325"/>
                    <a:pt x="3890" y="21310"/>
                  </a:cubicBezTo>
                  <a:cubicBezTo>
                    <a:pt x="4354" y="21182"/>
                    <a:pt x="4824" y="21168"/>
                    <a:pt x="5294" y="21168"/>
                  </a:cubicBezTo>
                  <a:cubicBezTo>
                    <a:pt x="5433" y="21168"/>
                    <a:pt x="5571" y="21169"/>
                    <a:pt x="5709" y="21169"/>
                  </a:cubicBezTo>
                  <a:cubicBezTo>
                    <a:pt x="5887" y="21169"/>
                    <a:pt x="6064" y="21167"/>
                    <a:pt x="6241" y="21157"/>
                  </a:cubicBezTo>
                  <a:cubicBezTo>
                    <a:pt x="6404" y="21149"/>
                    <a:pt x="6567" y="21146"/>
                    <a:pt x="6730" y="21146"/>
                  </a:cubicBezTo>
                  <a:cubicBezTo>
                    <a:pt x="7030" y="21146"/>
                    <a:pt x="7331" y="21155"/>
                    <a:pt x="7631" y="21155"/>
                  </a:cubicBezTo>
                  <a:cubicBezTo>
                    <a:pt x="8106" y="21155"/>
                    <a:pt x="8580" y="21132"/>
                    <a:pt x="9049" y="21010"/>
                  </a:cubicBezTo>
                  <a:cubicBezTo>
                    <a:pt x="9132" y="20988"/>
                    <a:pt x="9219" y="20982"/>
                    <a:pt x="9307" y="20982"/>
                  </a:cubicBezTo>
                  <a:cubicBezTo>
                    <a:pt x="9420" y="20982"/>
                    <a:pt x="9535" y="20992"/>
                    <a:pt x="9647" y="20992"/>
                  </a:cubicBezTo>
                  <a:cubicBezTo>
                    <a:pt x="9660" y="20992"/>
                    <a:pt x="9672" y="20992"/>
                    <a:pt x="9684" y="20992"/>
                  </a:cubicBezTo>
                  <a:cubicBezTo>
                    <a:pt x="10108" y="20983"/>
                    <a:pt x="10534" y="20986"/>
                    <a:pt x="10956" y="20959"/>
                  </a:cubicBezTo>
                  <a:cubicBezTo>
                    <a:pt x="11156" y="20945"/>
                    <a:pt x="11284" y="20806"/>
                    <a:pt x="11300" y="20598"/>
                  </a:cubicBezTo>
                  <a:cubicBezTo>
                    <a:pt x="11316" y="20389"/>
                    <a:pt x="11211" y="20228"/>
                    <a:pt x="11016" y="20190"/>
                  </a:cubicBezTo>
                  <a:cubicBezTo>
                    <a:pt x="10857" y="20160"/>
                    <a:pt x="10689" y="20137"/>
                    <a:pt x="10525" y="20137"/>
                  </a:cubicBezTo>
                  <a:cubicBezTo>
                    <a:pt x="10450" y="20137"/>
                    <a:pt x="10376" y="20142"/>
                    <a:pt x="10303" y="20153"/>
                  </a:cubicBezTo>
                  <a:cubicBezTo>
                    <a:pt x="9950" y="20205"/>
                    <a:pt x="9598" y="20247"/>
                    <a:pt x="9245" y="20247"/>
                  </a:cubicBezTo>
                  <a:cubicBezTo>
                    <a:pt x="8995" y="20247"/>
                    <a:pt x="8744" y="20226"/>
                    <a:pt x="8492" y="20173"/>
                  </a:cubicBezTo>
                  <a:cubicBezTo>
                    <a:pt x="8424" y="20159"/>
                    <a:pt x="8354" y="20154"/>
                    <a:pt x="8282" y="20154"/>
                  </a:cubicBezTo>
                  <a:cubicBezTo>
                    <a:pt x="8233" y="20154"/>
                    <a:pt x="8183" y="20157"/>
                    <a:pt x="8134" y="20159"/>
                  </a:cubicBezTo>
                  <a:cubicBezTo>
                    <a:pt x="6378" y="20243"/>
                    <a:pt x="4622" y="20340"/>
                    <a:pt x="2865" y="20407"/>
                  </a:cubicBezTo>
                  <a:cubicBezTo>
                    <a:pt x="2791" y="20410"/>
                    <a:pt x="2718" y="20412"/>
                    <a:pt x="2645" y="20412"/>
                  </a:cubicBezTo>
                  <a:cubicBezTo>
                    <a:pt x="2208" y="20412"/>
                    <a:pt x="1770" y="20366"/>
                    <a:pt x="1351" y="20348"/>
                  </a:cubicBezTo>
                  <a:cubicBezTo>
                    <a:pt x="1320" y="20270"/>
                    <a:pt x="1296" y="20242"/>
                    <a:pt x="1298" y="20215"/>
                  </a:cubicBezTo>
                  <a:cubicBezTo>
                    <a:pt x="1382" y="19235"/>
                    <a:pt x="1726" y="18333"/>
                    <a:pt x="2178" y="17476"/>
                  </a:cubicBezTo>
                  <a:cubicBezTo>
                    <a:pt x="2411" y="17035"/>
                    <a:pt x="2765" y="16745"/>
                    <a:pt x="3260" y="16745"/>
                  </a:cubicBezTo>
                  <a:cubicBezTo>
                    <a:pt x="3345" y="16745"/>
                    <a:pt x="3434" y="16754"/>
                    <a:pt x="3527" y="16772"/>
                  </a:cubicBezTo>
                  <a:cubicBezTo>
                    <a:pt x="3592" y="16782"/>
                    <a:pt x="3658" y="16787"/>
                    <a:pt x="3723" y="16787"/>
                  </a:cubicBezTo>
                  <a:cubicBezTo>
                    <a:pt x="3748" y="16787"/>
                    <a:pt x="3773" y="16787"/>
                    <a:pt x="3799" y="16785"/>
                  </a:cubicBezTo>
                  <a:cubicBezTo>
                    <a:pt x="4012" y="16776"/>
                    <a:pt x="4245" y="16778"/>
                    <a:pt x="4305" y="16509"/>
                  </a:cubicBezTo>
                  <a:cubicBezTo>
                    <a:pt x="4361" y="16258"/>
                    <a:pt x="4088" y="16258"/>
                    <a:pt x="3985" y="16128"/>
                  </a:cubicBezTo>
                  <a:cubicBezTo>
                    <a:pt x="3947" y="16082"/>
                    <a:pt x="3924" y="16026"/>
                    <a:pt x="3865" y="15925"/>
                  </a:cubicBezTo>
                  <a:cubicBezTo>
                    <a:pt x="4043" y="15675"/>
                    <a:pt x="4226" y="15399"/>
                    <a:pt x="4429" y="15140"/>
                  </a:cubicBezTo>
                  <a:cubicBezTo>
                    <a:pt x="4623" y="14893"/>
                    <a:pt x="4869" y="14754"/>
                    <a:pt x="5206" y="14740"/>
                  </a:cubicBezTo>
                  <a:cubicBezTo>
                    <a:pt x="5597" y="14725"/>
                    <a:pt x="5988" y="14646"/>
                    <a:pt x="6377" y="14580"/>
                  </a:cubicBezTo>
                  <a:cubicBezTo>
                    <a:pt x="6557" y="14550"/>
                    <a:pt x="6725" y="14482"/>
                    <a:pt x="6789" y="14276"/>
                  </a:cubicBezTo>
                  <a:cubicBezTo>
                    <a:pt x="6961" y="13728"/>
                    <a:pt x="7399" y="13546"/>
                    <a:pt x="7909" y="13524"/>
                  </a:cubicBezTo>
                  <a:cubicBezTo>
                    <a:pt x="7987" y="13520"/>
                    <a:pt x="8065" y="13519"/>
                    <a:pt x="8143" y="13519"/>
                  </a:cubicBezTo>
                  <a:cubicBezTo>
                    <a:pt x="8519" y="13519"/>
                    <a:pt x="8897" y="13553"/>
                    <a:pt x="9274" y="13557"/>
                  </a:cubicBezTo>
                  <a:cubicBezTo>
                    <a:pt x="9315" y="13558"/>
                    <a:pt x="9356" y="13559"/>
                    <a:pt x="9397" y="13559"/>
                  </a:cubicBezTo>
                  <a:cubicBezTo>
                    <a:pt x="9632" y="13559"/>
                    <a:pt x="9864" y="13531"/>
                    <a:pt x="9999" y="13288"/>
                  </a:cubicBezTo>
                  <a:cubicBezTo>
                    <a:pt x="10212" y="12903"/>
                    <a:pt x="10552" y="12897"/>
                    <a:pt x="10936" y="12890"/>
                  </a:cubicBezTo>
                  <a:cubicBezTo>
                    <a:pt x="10975" y="12889"/>
                    <a:pt x="11013" y="12889"/>
                    <a:pt x="11051" y="12889"/>
                  </a:cubicBezTo>
                  <a:cubicBezTo>
                    <a:pt x="12022" y="12889"/>
                    <a:pt x="12960" y="13117"/>
                    <a:pt x="13909" y="13262"/>
                  </a:cubicBezTo>
                  <a:cubicBezTo>
                    <a:pt x="14416" y="13340"/>
                    <a:pt x="14916" y="13478"/>
                    <a:pt x="15419" y="13591"/>
                  </a:cubicBezTo>
                  <a:cubicBezTo>
                    <a:pt x="15833" y="13684"/>
                    <a:pt x="16246" y="13786"/>
                    <a:pt x="16662" y="13869"/>
                  </a:cubicBezTo>
                  <a:cubicBezTo>
                    <a:pt x="16740" y="13884"/>
                    <a:pt x="16816" y="13892"/>
                    <a:pt x="16892" y="13892"/>
                  </a:cubicBezTo>
                  <a:cubicBezTo>
                    <a:pt x="17083" y="13892"/>
                    <a:pt x="17268" y="13841"/>
                    <a:pt x="17446" y="13728"/>
                  </a:cubicBezTo>
                  <a:cubicBezTo>
                    <a:pt x="18034" y="13354"/>
                    <a:pt x="18632" y="12995"/>
                    <a:pt x="19230" y="12637"/>
                  </a:cubicBezTo>
                  <a:cubicBezTo>
                    <a:pt x="19516" y="12467"/>
                    <a:pt x="19800" y="12280"/>
                    <a:pt x="20111" y="12166"/>
                  </a:cubicBezTo>
                  <a:cubicBezTo>
                    <a:pt x="20353" y="12075"/>
                    <a:pt x="20616" y="11963"/>
                    <a:pt x="20874" y="11963"/>
                  </a:cubicBezTo>
                  <a:cubicBezTo>
                    <a:pt x="21002" y="11963"/>
                    <a:pt x="21130" y="11991"/>
                    <a:pt x="21253" y="12064"/>
                  </a:cubicBezTo>
                  <a:cubicBezTo>
                    <a:pt x="22316" y="12697"/>
                    <a:pt x="23531" y="13065"/>
                    <a:pt x="24473" y="13909"/>
                  </a:cubicBezTo>
                  <a:cubicBezTo>
                    <a:pt x="24542" y="13968"/>
                    <a:pt x="24623" y="14011"/>
                    <a:pt x="24710" y="14037"/>
                  </a:cubicBezTo>
                  <a:cubicBezTo>
                    <a:pt x="25702" y="14339"/>
                    <a:pt x="26617" y="14802"/>
                    <a:pt x="27496" y="15345"/>
                  </a:cubicBezTo>
                  <a:cubicBezTo>
                    <a:pt x="28658" y="16060"/>
                    <a:pt x="29939" y="16547"/>
                    <a:pt x="31089" y="17290"/>
                  </a:cubicBezTo>
                  <a:cubicBezTo>
                    <a:pt x="31798" y="17749"/>
                    <a:pt x="32595" y="18070"/>
                    <a:pt x="33337" y="18480"/>
                  </a:cubicBezTo>
                  <a:cubicBezTo>
                    <a:pt x="34343" y="19039"/>
                    <a:pt x="35339" y="19618"/>
                    <a:pt x="36329" y="20206"/>
                  </a:cubicBezTo>
                  <a:cubicBezTo>
                    <a:pt x="36521" y="20319"/>
                    <a:pt x="36703" y="20371"/>
                    <a:pt x="36900" y="20371"/>
                  </a:cubicBezTo>
                  <a:cubicBezTo>
                    <a:pt x="36993" y="20371"/>
                    <a:pt x="37090" y="20360"/>
                    <a:pt x="37192" y="20338"/>
                  </a:cubicBezTo>
                  <a:cubicBezTo>
                    <a:pt x="37690" y="20229"/>
                    <a:pt x="38200" y="20174"/>
                    <a:pt x="38736" y="20092"/>
                  </a:cubicBezTo>
                  <a:lnTo>
                    <a:pt x="39727" y="21697"/>
                  </a:lnTo>
                  <a:cubicBezTo>
                    <a:pt x="39681" y="21804"/>
                    <a:pt x="39643" y="21956"/>
                    <a:pt x="39560" y="22077"/>
                  </a:cubicBezTo>
                  <a:cubicBezTo>
                    <a:pt x="39119" y="22713"/>
                    <a:pt x="38921" y="23447"/>
                    <a:pt x="38701" y="24173"/>
                  </a:cubicBezTo>
                  <a:cubicBezTo>
                    <a:pt x="38667" y="24286"/>
                    <a:pt x="38659" y="24409"/>
                    <a:pt x="38659" y="24527"/>
                  </a:cubicBezTo>
                  <a:cubicBezTo>
                    <a:pt x="38659" y="24579"/>
                    <a:pt x="38702" y="24664"/>
                    <a:pt x="38744" y="24675"/>
                  </a:cubicBezTo>
                  <a:cubicBezTo>
                    <a:pt x="38787" y="24688"/>
                    <a:pt x="38840" y="24698"/>
                    <a:pt x="38889" y="24698"/>
                  </a:cubicBezTo>
                  <a:cubicBezTo>
                    <a:pt x="38929" y="24698"/>
                    <a:pt x="38966" y="24692"/>
                    <a:pt x="38994" y="24675"/>
                  </a:cubicBezTo>
                  <a:cubicBezTo>
                    <a:pt x="39098" y="24612"/>
                    <a:pt x="39183" y="24525"/>
                    <a:pt x="39247" y="24421"/>
                  </a:cubicBezTo>
                  <a:cubicBezTo>
                    <a:pt x="39783" y="23509"/>
                    <a:pt x="40372" y="22622"/>
                    <a:pt x="40616" y="21565"/>
                  </a:cubicBezTo>
                  <a:cubicBezTo>
                    <a:pt x="40715" y="21133"/>
                    <a:pt x="40885" y="20721"/>
                    <a:pt x="41281" y="20336"/>
                  </a:cubicBezTo>
                  <a:cubicBezTo>
                    <a:pt x="41387" y="20635"/>
                    <a:pt x="41548" y="20864"/>
                    <a:pt x="41528" y="21074"/>
                  </a:cubicBezTo>
                  <a:cubicBezTo>
                    <a:pt x="41455" y="21826"/>
                    <a:pt x="41315" y="22571"/>
                    <a:pt x="41210" y="23319"/>
                  </a:cubicBezTo>
                  <a:cubicBezTo>
                    <a:pt x="41147" y="23769"/>
                    <a:pt x="41075" y="24219"/>
                    <a:pt x="41058" y="24672"/>
                  </a:cubicBezTo>
                  <a:cubicBezTo>
                    <a:pt x="41037" y="25190"/>
                    <a:pt x="41324" y="25512"/>
                    <a:pt x="41814" y="25676"/>
                  </a:cubicBezTo>
                  <a:cubicBezTo>
                    <a:pt x="41949" y="25722"/>
                    <a:pt x="42073" y="25746"/>
                    <a:pt x="42187" y="25746"/>
                  </a:cubicBezTo>
                  <a:cubicBezTo>
                    <a:pt x="42419" y="25746"/>
                    <a:pt x="42614" y="25647"/>
                    <a:pt x="42789" y="25424"/>
                  </a:cubicBezTo>
                  <a:cubicBezTo>
                    <a:pt x="42994" y="25162"/>
                    <a:pt x="43167" y="24875"/>
                    <a:pt x="43362" y="24604"/>
                  </a:cubicBezTo>
                  <a:cubicBezTo>
                    <a:pt x="43688" y="24152"/>
                    <a:pt x="43878" y="23657"/>
                    <a:pt x="43932" y="23095"/>
                  </a:cubicBezTo>
                  <a:cubicBezTo>
                    <a:pt x="44003" y="22366"/>
                    <a:pt x="43923" y="21632"/>
                    <a:pt x="43697" y="20936"/>
                  </a:cubicBezTo>
                  <a:cubicBezTo>
                    <a:pt x="43584" y="20587"/>
                    <a:pt x="43610" y="20298"/>
                    <a:pt x="43716" y="19974"/>
                  </a:cubicBezTo>
                  <a:cubicBezTo>
                    <a:pt x="44376" y="17960"/>
                    <a:pt x="45032" y="15945"/>
                    <a:pt x="45683" y="13928"/>
                  </a:cubicBezTo>
                  <a:cubicBezTo>
                    <a:pt x="45748" y="13727"/>
                    <a:pt x="45781" y="13511"/>
                    <a:pt x="45871" y="13323"/>
                  </a:cubicBezTo>
                  <a:cubicBezTo>
                    <a:pt x="46570" y="11865"/>
                    <a:pt x="46885" y="10276"/>
                    <a:pt x="47427" y="8764"/>
                  </a:cubicBezTo>
                  <a:cubicBezTo>
                    <a:pt x="47765" y="7827"/>
                    <a:pt x="47952" y="6837"/>
                    <a:pt x="48325" y="5907"/>
                  </a:cubicBezTo>
                  <a:cubicBezTo>
                    <a:pt x="48517" y="5428"/>
                    <a:pt x="48664" y="4932"/>
                    <a:pt x="48822" y="4442"/>
                  </a:cubicBezTo>
                  <a:cubicBezTo>
                    <a:pt x="48887" y="4241"/>
                    <a:pt x="48945" y="4033"/>
                    <a:pt x="48967" y="3825"/>
                  </a:cubicBezTo>
                  <a:cubicBezTo>
                    <a:pt x="48984" y="3628"/>
                    <a:pt x="48866" y="3481"/>
                    <a:pt x="48681" y="3403"/>
                  </a:cubicBezTo>
                  <a:cubicBezTo>
                    <a:pt x="48645" y="3388"/>
                    <a:pt x="48605" y="3380"/>
                    <a:pt x="48565" y="3380"/>
                  </a:cubicBezTo>
                  <a:cubicBezTo>
                    <a:pt x="48430" y="3380"/>
                    <a:pt x="48289" y="3463"/>
                    <a:pt x="48225" y="3600"/>
                  </a:cubicBezTo>
                  <a:cubicBezTo>
                    <a:pt x="48161" y="3737"/>
                    <a:pt x="48122" y="3884"/>
                    <a:pt x="48074" y="4028"/>
                  </a:cubicBezTo>
                  <a:cubicBezTo>
                    <a:pt x="47339" y="6243"/>
                    <a:pt x="46604" y="8459"/>
                    <a:pt x="45869" y="10674"/>
                  </a:cubicBezTo>
                  <a:cubicBezTo>
                    <a:pt x="45792" y="10904"/>
                    <a:pt x="45704" y="11132"/>
                    <a:pt x="45605" y="11353"/>
                  </a:cubicBezTo>
                  <a:cubicBezTo>
                    <a:pt x="45138" y="12405"/>
                    <a:pt x="44944" y="13551"/>
                    <a:pt x="44482" y="14604"/>
                  </a:cubicBezTo>
                  <a:cubicBezTo>
                    <a:pt x="44469" y="14631"/>
                    <a:pt x="44470" y="14664"/>
                    <a:pt x="44464" y="14693"/>
                  </a:cubicBezTo>
                  <a:cubicBezTo>
                    <a:pt x="44236" y="15669"/>
                    <a:pt x="43963" y="16628"/>
                    <a:pt x="43561" y="17552"/>
                  </a:cubicBezTo>
                  <a:cubicBezTo>
                    <a:pt x="43382" y="17966"/>
                    <a:pt x="43284" y="18416"/>
                    <a:pt x="43145" y="18848"/>
                  </a:cubicBezTo>
                  <a:cubicBezTo>
                    <a:pt x="43091" y="19017"/>
                    <a:pt x="43028" y="19184"/>
                    <a:pt x="42967" y="19362"/>
                  </a:cubicBezTo>
                  <a:cubicBezTo>
                    <a:pt x="42855" y="19362"/>
                    <a:pt x="42753" y="19353"/>
                    <a:pt x="42659" y="19353"/>
                  </a:cubicBezTo>
                  <a:cubicBezTo>
                    <a:pt x="42599" y="19353"/>
                    <a:pt x="42543" y="19357"/>
                    <a:pt x="42488" y="19368"/>
                  </a:cubicBezTo>
                  <a:cubicBezTo>
                    <a:pt x="42317" y="19401"/>
                    <a:pt x="42156" y="19477"/>
                    <a:pt x="41996" y="19533"/>
                  </a:cubicBezTo>
                  <a:cubicBezTo>
                    <a:pt x="41941" y="19487"/>
                    <a:pt x="41898" y="19443"/>
                    <a:pt x="41848" y="19411"/>
                  </a:cubicBezTo>
                  <a:cubicBezTo>
                    <a:pt x="41595" y="19244"/>
                    <a:pt x="41382" y="19160"/>
                    <a:pt x="41194" y="19160"/>
                  </a:cubicBezTo>
                  <a:cubicBezTo>
                    <a:pt x="40926" y="19160"/>
                    <a:pt x="40709" y="19331"/>
                    <a:pt x="40497" y="19685"/>
                  </a:cubicBezTo>
                  <a:cubicBezTo>
                    <a:pt x="40344" y="19942"/>
                    <a:pt x="40199" y="20203"/>
                    <a:pt x="40022" y="20515"/>
                  </a:cubicBezTo>
                  <a:cubicBezTo>
                    <a:pt x="39899" y="20321"/>
                    <a:pt x="39815" y="20197"/>
                    <a:pt x="39739" y="20067"/>
                  </a:cubicBezTo>
                  <a:cubicBezTo>
                    <a:pt x="39663" y="19937"/>
                    <a:pt x="39598" y="19798"/>
                    <a:pt x="39519" y="19669"/>
                  </a:cubicBezTo>
                  <a:cubicBezTo>
                    <a:pt x="39304" y="19314"/>
                    <a:pt x="39116" y="19169"/>
                    <a:pt x="38806" y="19169"/>
                  </a:cubicBezTo>
                  <a:cubicBezTo>
                    <a:pt x="38705" y="19169"/>
                    <a:pt x="38590" y="19184"/>
                    <a:pt x="38457" y="19213"/>
                  </a:cubicBezTo>
                  <a:cubicBezTo>
                    <a:pt x="38250" y="19258"/>
                    <a:pt x="38032" y="19297"/>
                    <a:pt x="37847" y="19392"/>
                  </a:cubicBezTo>
                  <a:cubicBezTo>
                    <a:pt x="37674" y="19482"/>
                    <a:pt x="37509" y="19520"/>
                    <a:pt x="37348" y="19520"/>
                  </a:cubicBezTo>
                  <a:cubicBezTo>
                    <a:pt x="37107" y="19520"/>
                    <a:pt x="36875" y="19435"/>
                    <a:pt x="36639" y="19307"/>
                  </a:cubicBezTo>
                  <a:cubicBezTo>
                    <a:pt x="35280" y="18570"/>
                    <a:pt x="33916" y="17843"/>
                    <a:pt x="32555" y="17111"/>
                  </a:cubicBezTo>
                  <a:cubicBezTo>
                    <a:pt x="31540" y="16564"/>
                    <a:pt x="30521" y="16028"/>
                    <a:pt x="29517" y="15463"/>
                  </a:cubicBezTo>
                  <a:cubicBezTo>
                    <a:pt x="28567" y="14929"/>
                    <a:pt x="27646" y="14345"/>
                    <a:pt x="26629" y="13932"/>
                  </a:cubicBezTo>
                  <a:cubicBezTo>
                    <a:pt x="26215" y="13764"/>
                    <a:pt x="25849" y="13480"/>
                    <a:pt x="25376" y="13199"/>
                  </a:cubicBezTo>
                  <a:cubicBezTo>
                    <a:pt x="25460" y="12697"/>
                    <a:pt x="25515" y="12277"/>
                    <a:pt x="25601" y="11865"/>
                  </a:cubicBezTo>
                  <a:cubicBezTo>
                    <a:pt x="25925" y="10294"/>
                    <a:pt x="26283" y="8728"/>
                    <a:pt x="26584" y="7152"/>
                  </a:cubicBezTo>
                  <a:cubicBezTo>
                    <a:pt x="26891" y="5546"/>
                    <a:pt x="27195" y="3942"/>
                    <a:pt x="27617" y="2361"/>
                  </a:cubicBezTo>
                  <a:cubicBezTo>
                    <a:pt x="27788" y="1719"/>
                    <a:pt x="27947" y="1061"/>
                    <a:pt x="27874" y="385"/>
                  </a:cubicBezTo>
                  <a:cubicBezTo>
                    <a:pt x="27861" y="261"/>
                    <a:pt x="27743" y="109"/>
                    <a:pt x="27630" y="43"/>
                  </a:cubicBezTo>
                  <a:cubicBezTo>
                    <a:pt x="27578" y="14"/>
                    <a:pt x="27524" y="0"/>
                    <a:pt x="274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38;p50"/>
            <p:cNvSpPr/>
            <p:nvPr/>
          </p:nvSpPr>
          <p:spPr>
            <a:xfrm>
              <a:off x="3505649" y="3888313"/>
              <a:ext cx="220595" cy="48463"/>
            </a:xfrm>
            <a:custGeom>
              <a:avLst/>
              <a:gdLst/>
              <a:ahLst/>
              <a:cxnLst/>
              <a:rect l="l" t="t" r="r" b="b"/>
              <a:pathLst>
                <a:path w="12240" h="2689" extrusionOk="0">
                  <a:moveTo>
                    <a:pt x="8942" y="1"/>
                  </a:moveTo>
                  <a:cubicBezTo>
                    <a:pt x="8710" y="1"/>
                    <a:pt x="8476" y="8"/>
                    <a:pt x="8242" y="24"/>
                  </a:cubicBezTo>
                  <a:cubicBezTo>
                    <a:pt x="7370" y="83"/>
                    <a:pt x="6499" y="159"/>
                    <a:pt x="5628" y="243"/>
                  </a:cubicBezTo>
                  <a:cubicBezTo>
                    <a:pt x="5328" y="271"/>
                    <a:pt x="5024" y="320"/>
                    <a:pt x="4736" y="406"/>
                  </a:cubicBezTo>
                  <a:cubicBezTo>
                    <a:pt x="3343" y="826"/>
                    <a:pt x="1992" y="1357"/>
                    <a:pt x="731" y="2090"/>
                  </a:cubicBezTo>
                  <a:cubicBezTo>
                    <a:pt x="663" y="2131"/>
                    <a:pt x="591" y="2168"/>
                    <a:pt x="518" y="2206"/>
                  </a:cubicBezTo>
                  <a:cubicBezTo>
                    <a:pt x="307" y="2318"/>
                    <a:pt x="100" y="2444"/>
                    <a:pt x="1" y="2689"/>
                  </a:cubicBezTo>
                  <a:cubicBezTo>
                    <a:pt x="164" y="2653"/>
                    <a:pt x="341" y="2643"/>
                    <a:pt x="482" y="2567"/>
                  </a:cubicBezTo>
                  <a:cubicBezTo>
                    <a:pt x="1238" y="2160"/>
                    <a:pt x="2049" y="1928"/>
                    <a:pt x="2878" y="1739"/>
                  </a:cubicBezTo>
                  <a:cubicBezTo>
                    <a:pt x="3643" y="1565"/>
                    <a:pt x="4411" y="1398"/>
                    <a:pt x="5174" y="1209"/>
                  </a:cubicBezTo>
                  <a:cubicBezTo>
                    <a:pt x="6486" y="884"/>
                    <a:pt x="7806" y="722"/>
                    <a:pt x="9136" y="722"/>
                  </a:cubicBezTo>
                  <a:cubicBezTo>
                    <a:pt x="9851" y="722"/>
                    <a:pt x="10569" y="769"/>
                    <a:pt x="11290" y="863"/>
                  </a:cubicBezTo>
                  <a:cubicBezTo>
                    <a:pt x="11460" y="885"/>
                    <a:pt x="11634" y="933"/>
                    <a:pt x="11807" y="933"/>
                  </a:cubicBezTo>
                  <a:cubicBezTo>
                    <a:pt x="11928" y="933"/>
                    <a:pt x="12049" y="909"/>
                    <a:pt x="12166" y="835"/>
                  </a:cubicBezTo>
                  <a:cubicBezTo>
                    <a:pt x="12239" y="543"/>
                    <a:pt x="12044" y="437"/>
                    <a:pt x="11835" y="383"/>
                  </a:cubicBezTo>
                  <a:cubicBezTo>
                    <a:pt x="10884" y="136"/>
                    <a:pt x="9919" y="1"/>
                    <a:pt x="89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39;p50"/>
            <p:cNvSpPr/>
            <p:nvPr/>
          </p:nvSpPr>
          <p:spPr>
            <a:xfrm>
              <a:off x="3553517" y="3929278"/>
              <a:ext cx="137458" cy="47237"/>
            </a:xfrm>
            <a:custGeom>
              <a:avLst/>
              <a:gdLst/>
              <a:ahLst/>
              <a:cxnLst/>
              <a:rect l="l" t="t" r="r" b="b"/>
              <a:pathLst>
                <a:path w="7627" h="2621" extrusionOk="0">
                  <a:moveTo>
                    <a:pt x="5952" y="1"/>
                  </a:moveTo>
                  <a:cubicBezTo>
                    <a:pt x="5022" y="1"/>
                    <a:pt x="4114" y="148"/>
                    <a:pt x="3243" y="557"/>
                  </a:cubicBezTo>
                  <a:cubicBezTo>
                    <a:pt x="2861" y="737"/>
                    <a:pt x="2478" y="919"/>
                    <a:pt x="2102" y="1112"/>
                  </a:cubicBezTo>
                  <a:cubicBezTo>
                    <a:pt x="1376" y="1486"/>
                    <a:pt x="786" y="2041"/>
                    <a:pt x="1" y="2621"/>
                  </a:cubicBezTo>
                  <a:cubicBezTo>
                    <a:pt x="626" y="2551"/>
                    <a:pt x="1060" y="2438"/>
                    <a:pt x="1479" y="2273"/>
                  </a:cubicBezTo>
                  <a:cubicBezTo>
                    <a:pt x="2351" y="1932"/>
                    <a:pt x="3219" y="1582"/>
                    <a:pt x="4088" y="1232"/>
                  </a:cubicBezTo>
                  <a:cubicBezTo>
                    <a:pt x="4750" y="965"/>
                    <a:pt x="5425" y="769"/>
                    <a:pt x="6148" y="769"/>
                  </a:cubicBezTo>
                  <a:cubicBezTo>
                    <a:pt x="6164" y="769"/>
                    <a:pt x="6180" y="769"/>
                    <a:pt x="6197" y="769"/>
                  </a:cubicBezTo>
                  <a:cubicBezTo>
                    <a:pt x="6207" y="769"/>
                    <a:pt x="6218" y="769"/>
                    <a:pt x="6229" y="769"/>
                  </a:cubicBezTo>
                  <a:cubicBezTo>
                    <a:pt x="6666" y="769"/>
                    <a:pt x="7088" y="659"/>
                    <a:pt x="7627" y="459"/>
                  </a:cubicBezTo>
                  <a:cubicBezTo>
                    <a:pt x="7112" y="74"/>
                    <a:pt x="7113" y="66"/>
                    <a:pt x="6881" y="45"/>
                  </a:cubicBezTo>
                  <a:cubicBezTo>
                    <a:pt x="6569" y="17"/>
                    <a:pt x="6259" y="1"/>
                    <a:pt x="59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40;p50"/>
            <p:cNvSpPr/>
            <p:nvPr/>
          </p:nvSpPr>
          <p:spPr>
            <a:xfrm>
              <a:off x="3945254" y="4050516"/>
              <a:ext cx="23447" cy="104458"/>
            </a:xfrm>
            <a:custGeom>
              <a:avLst/>
              <a:gdLst/>
              <a:ahLst/>
              <a:cxnLst/>
              <a:rect l="l" t="t" r="r" b="b"/>
              <a:pathLst>
                <a:path w="1301" h="5796" extrusionOk="0">
                  <a:moveTo>
                    <a:pt x="276" y="1"/>
                  </a:moveTo>
                  <a:cubicBezTo>
                    <a:pt x="187" y="1"/>
                    <a:pt x="62" y="46"/>
                    <a:pt x="46" y="92"/>
                  </a:cubicBezTo>
                  <a:cubicBezTo>
                    <a:pt x="0" y="224"/>
                    <a:pt x="1" y="388"/>
                    <a:pt x="29" y="530"/>
                  </a:cubicBezTo>
                  <a:cubicBezTo>
                    <a:pt x="122" y="1005"/>
                    <a:pt x="232" y="1476"/>
                    <a:pt x="339" y="1948"/>
                  </a:cubicBezTo>
                  <a:cubicBezTo>
                    <a:pt x="552" y="2880"/>
                    <a:pt x="562" y="3810"/>
                    <a:pt x="308" y="4737"/>
                  </a:cubicBezTo>
                  <a:cubicBezTo>
                    <a:pt x="220" y="5058"/>
                    <a:pt x="151" y="5381"/>
                    <a:pt x="226" y="5796"/>
                  </a:cubicBezTo>
                  <a:cubicBezTo>
                    <a:pt x="601" y="5587"/>
                    <a:pt x="766" y="5349"/>
                    <a:pt x="908" y="5075"/>
                  </a:cubicBezTo>
                  <a:cubicBezTo>
                    <a:pt x="1224" y="4464"/>
                    <a:pt x="1300" y="3821"/>
                    <a:pt x="1294" y="3141"/>
                  </a:cubicBezTo>
                  <a:cubicBezTo>
                    <a:pt x="1285" y="2118"/>
                    <a:pt x="1056" y="1164"/>
                    <a:pt x="561" y="273"/>
                  </a:cubicBezTo>
                  <a:cubicBezTo>
                    <a:pt x="504" y="171"/>
                    <a:pt x="430" y="50"/>
                    <a:pt x="334" y="10"/>
                  </a:cubicBezTo>
                  <a:cubicBezTo>
                    <a:pt x="318" y="4"/>
                    <a:pt x="298" y="1"/>
                    <a:pt x="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41;p50"/>
            <p:cNvSpPr/>
            <p:nvPr/>
          </p:nvSpPr>
          <p:spPr>
            <a:xfrm>
              <a:off x="3994257" y="4095770"/>
              <a:ext cx="23321" cy="73153"/>
            </a:xfrm>
            <a:custGeom>
              <a:avLst/>
              <a:gdLst/>
              <a:ahLst/>
              <a:cxnLst/>
              <a:rect l="l" t="t" r="r" b="b"/>
              <a:pathLst>
                <a:path w="1294" h="4059" extrusionOk="0">
                  <a:moveTo>
                    <a:pt x="717" y="1"/>
                  </a:moveTo>
                  <a:cubicBezTo>
                    <a:pt x="363" y="103"/>
                    <a:pt x="358" y="363"/>
                    <a:pt x="346" y="600"/>
                  </a:cubicBezTo>
                  <a:cubicBezTo>
                    <a:pt x="310" y="1417"/>
                    <a:pt x="248" y="2228"/>
                    <a:pt x="70" y="3030"/>
                  </a:cubicBezTo>
                  <a:cubicBezTo>
                    <a:pt x="0" y="3343"/>
                    <a:pt x="46" y="3670"/>
                    <a:pt x="115" y="4058"/>
                  </a:cubicBezTo>
                  <a:cubicBezTo>
                    <a:pt x="492" y="3877"/>
                    <a:pt x="739" y="3665"/>
                    <a:pt x="849" y="3342"/>
                  </a:cubicBezTo>
                  <a:cubicBezTo>
                    <a:pt x="1181" y="2379"/>
                    <a:pt x="1294" y="1397"/>
                    <a:pt x="999" y="403"/>
                  </a:cubicBezTo>
                  <a:cubicBezTo>
                    <a:pt x="953" y="249"/>
                    <a:pt x="808" y="125"/>
                    <a:pt x="7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42;p50"/>
            <p:cNvSpPr/>
            <p:nvPr/>
          </p:nvSpPr>
          <p:spPr>
            <a:xfrm>
              <a:off x="3894394" y="4142989"/>
              <a:ext cx="19717" cy="46552"/>
            </a:xfrm>
            <a:custGeom>
              <a:avLst/>
              <a:gdLst/>
              <a:ahLst/>
              <a:cxnLst/>
              <a:rect l="l" t="t" r="r" b="b"/>
              <a:pathLst>
                <a:path w="1094" h="2583" extrusionOk="0">
                  <a:moveTo>
                    <a:pt x="779" y="1"/>
                  </a:moveTo>
                  <a:cubicBezTo>
                    <a:pt x="776" y="1"/>
                    <a:pt x="773" y="1"/>
                    <a:pt x="771" y="1"/>
                  </a:cubicBezTo>
                  <a:cubicBezTo>
                    <a:pt x="669" y="19"/>
                    <a:pt x="573" y="101"/>
                    <a:pt x="492" y="174"/>
                  </a:cubicBezTo>
                  <a:cubicBezTo>
                    <a:pt x="454" y="208"/>
                    <a:pt x="453" y="285"/>
                    <a:pt x="439" y="342"/>
                  </a:cubicBezTo>
                  <a:cubicBezTo>
                    <a:pt x="326" y="836"/>
                    <a:pt x="210" y="1329"/>
                    <a:pt x="105" y="1825"/>
                  </a:cubicBezTo>
                  <a:cubicBezTo>
                    <a:pt x="64" y="2022"/>
                    <a:pt x="49" y="2225"/>
                    <a:pt x="0" y="2583"/>
                  </a:cubicBezTo>
                  <a:cubicBezTo>
                    <a:pt x="712" y="2075"/>
                    <a:pt x="802" y="1967"/>
                    <a:pt x="949" y="1484"/>
                  </a:cubicBezTo>
                  <a:cubicBezTo>
                    <a:pt x="1082" y="1045"/>
                    <a:pt x="1093" y="599"/>
                    <a:pt x="968" y="158"/>
                  </a:cubicBezTo>
                  <a:cubicBezTo>
                    <a:pt x="950" y="92"/>
                    <a:pt x="840" y="1"/>
                    <a:pt x="7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p49"/>
          <p:cNvSpPr txBox="1">
            <a:spLocks noGrp="1"/>
          </p:cNvSpPr>
          <p:nvPr>
            <p:ph type="subTitle" idx="1"/>
          </p:nvPr>
        </p:nvSpPr>
        <p:spPr>
          <a:xfrm>
            <a:off x="759650" y="1539500"/>
            <a:ext cx="3746400" cy="17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have any questions?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youremail@freepik.com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+91 620 421 838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yourcompany.com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49"/>
          <p:cNvSpPr/>
          <p:nvPr/>
        </p:nvSpPr>
        <p:spPr>
          <a:xfrm>
            <a:off x="848361" y="2781400"/>
            <a:ext cx="384037" cy="384488"/>
          </a:xfrm>
          <a:custGeom>
            <a:avLst/>
            <a:gdLst/>
            <a:ahLst/>
            <a:cxnLst/>
            <a:rect l="l" t="t" r="r" b="b"/>
            <a:pathLst>
              <a:path w="10860" h="10872" extrusionOk="0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1" name="Google Shape;981;p49"/>
          <p:cNvGrpSpPr/>
          <p:nvPr/>
        </p:nvGrpSpPr>
        <p:grpSpPr>
          <a:xfrm>
            <a:off x="1347682" y="2781393"/>
            <a:ext cx="384468" cy="384044"/>
            <a:chOff x="3303268" y="3817349"/>
            <a:chExt cx="346056" cy="345674"/>
          </a:xfrm>
        </p:grpSpPr>
        <p:sp>
          <p:nvSpPr>
            <p:cNvPr id="982" name="Google Shape;982;p49"/>
            <p:cNvSpPr/>
            <p:nvPr/>
          </p:nvSpPr>
          <p:spPr>
            <a:xfrm>
              <a:off x="3303268" y="3817349"/>
              <a:ext cx="346056" cy="345674"/>
            </a:xfrm>
            <a:custGeom>
              <a:avLst/>
              <a:gdLst/>
              <a:ahLst/>
              <a:cxnLst/>
              <a:rect l="l" t="t" r="r" b="b"/>
              <a:pathLst>
                <a:path w="10872" h="10860" extrusionOk="0">
                  <a:moveTo>
                    <a:pt x="5418" y="334"/>
                  </a:moveTo>
                  <a:cubicBezTo>
                    <a:pt x="8228" y="334"/>
                    <a:pt x="10514" y="2608"/>
                    <a:pt x="10514" y="5430"/>
                  </a:cubicBezTo>
                  <a:cubicBezTo>
                    <a:pt x="10514" y="8240"/>
                    <a:pt x="8228" y="10514"/>
                    <a:pt x="5418" y="10514"/>
                  </a:cubicBezTo>
                  <a:cubicBezTo>
                    <a:pt x="2608" y="10514"/>
                    <a:pt x="334" y="8240"/>
                    <a:pt x="334" y="5430"/>
                  </a:cubicBezTo>
                  <a:cubicBezTo>
                    <a:pt x="334" y="2608"/>
                    <a:pt x="2608" y="334"/>
                    <a:pt x="5418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3" y="10859"/>
                    <a:pt x="8252" y="10300"/>
                    <a:pt x="9276" y="9264"/>
                  </a:cubicBezTo>
                  <a:cubicBezTo>
                    <a:pt x="10300" y="8240"/>
                    <a:pt x="10871" y="6871"/>
                    <a:pt x="10871" y="5430"/>
                  </a:cubicBezTo>
                  <a:cubicBezTo>
                    <a:pt x="10871" y="3989"/>
                    <a:pt x="10300" y="2620"/>
                    <a:pt x="9276" y="1584"/>
                  </a:cubicBezTo>
                  <a:cubicBezTo>
                    <a:pt x="8252" y="560"/>
                    <a:pt x="6883" y="1"/>
                    <a:pt x="54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9"/>
            <p:cNvSpPr/>
            <p:nvPr/>
          </p:nvSpPr>
          <p:spPr>
            <a:xfrm>
              <a:off x="3368074" y="3882537"/>
              <a:ext cx="215298" cy="215298"/>
            </a:xfrm>
            <a:custGeom>
              <a:avLst/>
              <a:gdLst/>
              <a:ahLst/>
              <a:cxnLst/>
              <a:rect l="l" t="t" r="r" b="b"/>
              <a:pathLst>
                <a:path w="6764" h="6764" extrusionOk="0">
                  <a:moveTo>
                    <a:pt x="5335" y="346"/>
                  </a:moveTo>
                  <a:cubicBezTo>
                    <a:pt x="5930" y="346"/>
                    <a:pt x="6418" y="834"/>
                    <a:pt x="6418" y="1429"/>
                  </a:cubicBezTo>
                  <a:lnTo>
                    <a:pt x="6418" y="5335"/>
                  </a:lnTo>
                  <a:cubicBezTo>
                    <a:pt x="6418" y="5930"/>
                    <a:pt x="5930" y="6418"/>
                    <a:pt x="5335" y="6418"/>
                  </a:cubicBezTo>
                  <a:lnTo>
                    <a:pt x="1429" y="6418"/>
                  </a:lnTo>
                  <a:cubicBezTo>
                    <a:pt x="834" y="6418"/>
                    <a:pt x="346" y="5930"/>
                    <a:pt x="346" y="5335"/>
                  </a:cubicBezTo>
                  <a:lnTo>
                    <a:pt x="346" y="1429"/>
                  </a:lnTo>
                  <a:cubicBezTo>
                    <a:pt x="346" y="834"/>
                    <a:pt x="834" y="346"/>
                    <a:pt x="1429" y="346"/>
                  </a:cubicBezTo>
                  <a:close/>
                  <a:moveTo>
                    <a:pt x="1429" y="1"/>
                  </a:moveTo>
                  <a:cubicBezTo>
                    <a:pt x="644" y="1"/>
                    <a:pt x="1" y="644"/>
                    <a:pt x="1" y="1429"/>
                  </a:cubicBezTo>
                  <a:lnTo>
                    <a:pt x="1" y="5335"/>
                  </a:lnTo>
                  <a:cubicBezTo>
                    <a:pt x="1" y="6120"/>
                    <a:pt x="644" y="6763"/>
                    <a:pt x="1429" y="6763"/>
                  </a:cubicBezTo>
                  <a:lnTo>
                    <a:pt x="5335" y="6763"/>
                  </a:lnTo>
                  <a:cubicBezTo>
                    <a:pt x="6121" y="6763"/>
                    <a:pt x="6763" y="6120"/>
                    <a:pt x="6763" y="5335"/>
                  </a:cubicBezTo>
                  <a:lnTo>
                    <a:pt x="6763" y="1429"/>
                  </a:lnTo>
                  <a:cubicBezTo>
                    <a:pt x="6763" y="644"/>
                    <a:pt x="6121" y="1"/>
                    <a:pt x="53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9"/>
            <p:cNvSpPr/>
            <p:nvPr/>
          </p:nvSpPr>
          <p:spPr>
            <a:xfrm>
              <a:off x="3418143" y="3933656"/>
              <a:ext cx="114811" cy="112742"/>
            </a:xfrm>
            <a:custGeom>
              <a:avLst/>
              <a:gdLst/>
              <a:ahLst/>
              <a:cxnLst/>
              <a:rect l="l" t="t" r="r" b="b"/>
              <a:pathLst>
                <a:path w="3607" h="3542" extrusionOk="0">
                  <a:moveTo>
                    <a:pt x="1822" y="0"/>
                  </a:moveTo>
                  <a:cubicBezTo>
                    <a:pt x="812" y="0"/>
                    <a:pt x="1" y="851"/>
                    <a:pt x="59" y="1859"/>
                  </a:cubicBezTo>
                  <a:cubicBezTo>
                    <a:pt x="95" y="2776"/>
                    <a:pt x="833" y="3502"/>
                    <a:pt x="1726" y="3538"/>
                  </a:cubicBezTo>
                  <a:cubicBezTo>
                    <a:pt x="1764" y="3541"/>
                    <a:pt x="1802" y="3542"/>
                    <a:pt x="1840" y="3542"/>
                  </a:cubicBezTo>
                  <a:cubicBezTo>
                    <a:pt x="2178" y="3542"/>
                    <a:pt x="2494" y="3447"/>
                    <a:pt x="2762" y="3276"/>
                  </a:cubicBezTo>
                  <a:cubicBezTo>
                    <a:pt x="2857" y="3217"/>
                    <a:pt x="2869" y="3086"/>
                    <a:pt x="2797" y="3014"/>
                  </a:cubicBezTo>
                  <a:cubicBezTo>
                    <a:pt x="2761" y="2978"/>
                    <a:pt x="2711" y="2964"/>
                    <a:pt x="2664" y="2964"/>
                  </a:cubicBezTo>
                  <a:cubicBezTo>
                    <a:pt x="2634" y="2964"/>
                    <a:pt x="2606" y="2969"/>
                    <a:pt x="2583" y="2979"/>
                  </a:cubicBezTo>
                  <a:cubicBezTo>
                    <a:pt x="2380" y="3096"/>
                    <a:pt x="2149" y="3185"/>
                    <a:pt x="1897" y="3185"/>
                  </a:cubicBezTo>
                  <a:cubicBezTo>
                    <a:pt x="1868" y="3185"/>
                    <a:pt x="1839" y="3183"/>
                    <a:pt x="1809" y="3181"/>
                  </a:cubicBezTo>
                  <a:cubicBezTo>
                    <a:pt x="1023" y="3169"/>
                    <a:pt x="380" y="2514"/>
                    <a:pt x="392" y="1716"/>
                  </a:cubicBezTo>
                  <a:cubicBezTo>
                    <a:pt x="426" y="948"/>
                    <a:pt x="1028" y="330"/>
                    <a:pt x="1792" y="330"/>
                  </a:cubicBezTo>
                  <a:cubicBezTo>
                    <a:pt x="1833" y="330"/>
                    <a:pt x="1874" y="332"/>
                    <a:pt x="1916" y="335"/>
                  </a:cubicBezTo>
                  <a:cubicBezTo>
                    <a:pt x="2619" y="371"/>
                    <a:pt x="3190" y="943"/>
                    <a:pt x="3250" y="1633"/>
                  </a:cubicBezTo>
                  <a:cubicBezTo>
                    <a:pt x="3285" y="1919"/>
                    <a:pt x="3214" y="2193"/>
                    <a:pt x="3095" y="2431"/>
                  </a:cubicBezTo>
                  <a:cubicBezTo>
                    <a:pt x="3059" y="2490"/>
                    <a:pt x="3059" y="2574"/>
                    <a:pt x="3119" y="2633"/>
                  </a:cubicBezTo>
                  <a:cubicBezTo>
                    <a:pt x="3149" y="2663"/>
                    <a:pt x="3191" y="2678"/>
                    <a:pt x="3234" y="2678"/>
                  </a:cubicBezTo>
                  <a:cubicBezTo>
                    <a:pt x="3295" y="2678"/>
                    <a:pt x="3358" y="2648"/>
                    <a:pt x="3393" y="2586"/>
                  </a:cubicBezTo>
                  <a:cubicBezTo>
                    <a:pt x="3536" y="2324"/>
                    <a:pt x="3607" y="2014"/>
                    <a:pt x="3583" y="1669"/>
                  </a:cubicBezTo>
                  <a:cubicBezTo>
                    <a:pt x="3536" y="764"/>
                    <a:pt x="2797" y="50"/>
                    <a:pt x="1904" y="2"/>
                  </a:cubicBezTo>
                  <a:cubicBezTo>
                    <a:pt x="1877" y="1"/>
                    <a:pt x="1849" y="0"/>
                    <a:pt x="18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9"/>
            <p:cNvSpPr/>
            <p:nvPr/>
          </p:nvSpPr>
          <p:spPr>
            <a:xfrm>
              <a:off x="3519298" y="3910197"/>
              <a:ext cx="29570" cy="29220"/>
            </a:xfrm>
            <a:custGeom>
              <a:avLst/>
              <a:gdLst/>
              <a:ahLst/>
              <a:cxnLst/>
              <a:rect l="l" t="t" r="r" b="b"/>
              <a:pathLst>
                <a:path w="929" h="918" extrusionOk="0">
                  <a:moveTo>
                    <a:pt x="465" y="1"/>
                  </a:moveTo>
                  <a:cubicBezTo>
                    <a:pt x="203" y="1"/>
                    <a:pt x="0" y="203"/>
                    <a:pt x="0" y="453"/>
                  </a:cubicBezTo>
                  <a:cubicBezTo>
                    <a:pt x="0" y="715"/>
                    <a:pt x="203" y="918"/>
                    <a:pt x="465" y="918"/>
                  </a:cubicBezTo>
                  <a:cubicBezTo>
                    <a:pt x="715" y="918"/>
                    <a:pt x="929" y="715"/>
                    <a:pt x="929" y="453"/>
                  </a:cubicBezTo>
                  <a:cubicBezTo>
                    <a:pt x="929" y="203"/>
                    <a:pt x="715" y="1"/>
                    <a:pt x="4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6" name="Google Shape;986;p49"/>
          <p:cNvGrpSpPr/>
          <p:nvPr/>
        </p:nvGrpSpPr>
        <p:grpSpPr>
          <a:xfrm>
            <a:off x="1847459" y="2781631"/>
            <a:ext cx="384433" cy="384044"/>
            <a:chOff x="4201447" y="3817349"/>
            <a:chExt cx="346024" cy="345674"/>
          </a:xfrm>
        </p:grpSpPr>
        <p:sp>
          <p:nvSpPr>
            <p:cNvPr id="987" name="Google Shape;987;p49"/>
            <p:cNvSpPr/>
            <p:nvPr/>
          </p:nvSpPr>
          <p:spPr>
            <a:xfrm>
              <a:off x="4201447" y="3817349"/>
              <a:ext cx="346024" cy="345674"/>
            </a:xfrm>
            <a:custGeom>
              <a:avLst/>
              <a:gdLst/>
              <a:ahLst/>
              <a:cxnLst/>
              <a:rect l="l" t="t" r="r" b="b"/>
              <a:pathLst>
                <a:path w="10871" h="10860" extrusionOk="0">
                  <a:moveTo>
                    <a:pt x="5430" y="334"/>
                  </a:moveTo>
                  <a:cubicBezTo>
                    <a:pt x="8252" y="334"/>
                    <a:pt x="10526" y="2608"/>
                    <a:pt x="10526" y="5430"/>
                  </a:cubicBezTo>
                  <a:cubicBezTo>
                    <a:pt x="10526" y="8240"/>
                    <a:pt x="8252" y="10514"/>
                    <a:pt x="5430" y="10514"/>
                  </a:cubicBezTo>
                  <a:cubicBezTo>
                    <a:pt x="2620" y="10514"/>
                    <a:pt x="346" y="8240"/>
                    <a:pt x="346" y="5430"/>
                  </a:cubicBezTo>
                  <a:cubicBezTo>
                    <a:pt x="346" y="2608"/>
                    <a:pt x="2620" y="334"/>
                    <a:pt x="5430" y="334"/>
                  </a:cubicBezTo>
                  <a:close/>
                  <a:moveTo>
                    <a:pt x="5430" y="1"/>
                  </a:moveTo>
                  <a:cubicBezTo>
                    <a:pt x="3989" y="1"/>
                    <a:pt x="2620" y="560"/>
                    <a:pt x="1596" y="1584"/>
                  </a:cubicBezTo>
                  <a:cubicBezTo>
                    <a:pt x="572" y="2620"/>
                    <a:pt x="1" y="3989"/>
                    <a:pt x="1" y="5430"/>
                  </a:cubicBezTo>
                  <a:cubicBezTo>
                    <a:pt x="1" y="6871"/>
                    <a:pt x="572" y="8240"/>
                    <a:pt x="1596" y="9264"/>
                  </a:cubicBezTo>
                  <a:cubicBezTo>
                    <a:pt x="2620" y="10300"/>
                    <a:pt x="3989" y="10859"/>
                    <a:pt x="5430" y="10859"/>
                  </a:cubicBezTo>
                  <a:cubicBezTo>
                    <a:pt x="6882" y="10859"/>
                    <a:pt x="8252" y="10300"/>
                    <a:pt x="9276" y="9264"/>
                  </a:cubicBezTo>
                  <a:cubicBezTo>
                    <a:pt x="10299" y="8240"/>
                    <a:pt x="10871" y="6871"/>
                    <a:pt x="10871" y="5430"/>
                  </a:cubicBezTo>
                  <a:cubicBezTo>
                    <a:pt x="10871" y="3989"/>
                    <a:pt x="10299" y="2620"/>
                    <a:pt x="9276" y="1584"/>
                  </a:cubicBezTo>
                  <a:cubicBezTo>
                    <a:pt x="8252" y="560"/>
                    <a:pt x="6882" y="1"/>
                    <a:pt x="54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9"/>
            <p:cNvSpPr/>
            <p:nvPr/>
          </p:nvSpPr>
          <p:spPr>
            <a:xfrm>
              <a:off x="4271569" y="3904531"/>
              <a:ext cx="227394" cy="185728"/>
            </a:xfrm>
            <a:custGeom>
              <a:avLst/>
              <a:gdLst/>
              <a:ahLst/>
              <a:cxnLst/>
              <a:rect l="l" t="t" r="r" b="b"/>
              <a:pathLst>
                <a:path w="7144" h="5835" extrusionOk="0">
                  <a:moveTo>
                    <a:pt x="4620" y="0"/>
                  </a:moveTo>
                  <a:cubicBezTo>
                    <a:pt x="3727" y="0"/>
                    <a:pt x="2977" y="691"/>
                    <a:pt x="2905" y="1572"/>
                  </a:cubicBezTo>
                  <a:cubicBezTo>
                    <a:pt x="2727" y="1548"/>
                    <a:pt x="2358" y="1441"/>
                    <a:pt x="2262" y="1405"/>
                  </a:cubicBezTo>
                  <a:cubicBezTo>
                    <a:pt x="1643" y="1203"/>
                    <a:pt x="1072" y="810"/>
                    <a:pt x="631" y="322"/>
                  </a:cubicBezTo>
                  <a:cubicBezTo>
                    <a:pt x="596" y="298"/>
                    <a:pt x="572" y="274"/>
                    <a:pt x="524" y="262"/>
                  </a:cubicBezTo>
                  <a:cubicBezTo>
                    <a:pt x="517" y="261"/>
                    <a:pt x="509" y="260"/>
                    <a:pt x="501" y="260"/>
                  </a:cubicBezTo>
                  <a:cubicBezTo>
                    <a:pt x="436" y="260"/>
                    <a:pt x="367" y="304"/>
                    <a:pt x="346" y="357"/>
                  </a:cubicBezTo>
                  <a:cubicBezTo>
                    <a:pt x="238" y="572"/>
                    <a:pt x="179" y="810"/>
                    <a:pt x="179" y="1048"/>
                  </a:cubicBezTo>
                  <a:cubicBezTo>
                    <a:pt x="179" y="1393"/>
                    <a:pt x="286" y="1727"/>
                    <a:pt x="476" y="1977"/>
                  </a:cubicBezTo>
                  <a:cubicBezTo>
                    <a:pt x="466" y="1975"/>
                    <a:pt x="456" y="1974"/>
                    <a:pt x="446" y="1974"/>
                  </a:cubicBezTo>
                  <a:cubicBezTo>
                    <a:pt x="397" y="1974"/>
                    <a:pt x="349" y="1997"/>
                    <a:pt x="310" y="2036"/>
                  </a:cubicBezTo>
                  <a:cubicBezTo>
                    <a:pt x="286" y="2060"/>
                    <a:pt x="286" y="2108"/>
                    <a:pt x="274" y="2143"/>
                  </a:cubicBezTo>
                  <a:lnTo>
                    <a:pt x="274" y="2203"/>
                  </a:lnTo>
                  <a:cubicBezTo>
                    <a:pt x="274" y="2655"/>
                    <a:pt x="476" y="3072"/>
                    <a:pt x="822" y="3358"/>
                  </a:cubicBezTo>
                  <a:cubicBezTo>
                    <a:pt x="786" y="3370"/>
                    <a:pt x="774" y="3405"/>
                    <a:pt x="762" y="3417"/>
                  </a:cubicBezTo>
                  <a:cubicBezTo>
                    <a:pt x="750" y="3465"/>
                    <a:pt x="727" y="3513"/>
                    <a:pt x="750" y="3548"/>
                  </a:cubicBezTo>
                  <a:cubicBezTo>
                    <a:pt x="893" y="4024"/>
                    <a:pt x="1262" y="4405"/>
                    <a:pt x="1727" y="4548"/>
                  </a:cubicBezTo>
                  <a:cubicBezTo>
                    <a:pt x="1310" y="4798"/>
                    <a:pt x="834" y="4941"/>
                    <a:pt x="334" y="4941"/>
                  </a:cubicBezTo>
                  <a:lnTo>
                    <a:pt x="191" y="4941"/>
                  </a:lnTo>
                  <a:cubicBezTo>
                    <a:pt x="107" y="4941"/>
                    <a:pt x="36" y="5001"/>
                    <a:pt x="12" y="5084"/>
                  </a:cubicBezTo>
                  <a:cubicBezTo>
                    <a:pt x="0" y="5156"/>
                    <a:pt x="48" y="5239"/>
                    <a:pt x="107" y="5263"/>
                  </a:cubicBezTo>
                  <a:cubicBezTo>
                    <a:pt x="727" y="5632"/>
                    <a:pt x="1465" y="5834"/>
                    <a:pt x="2191" y="5834"/>
                  </a:cubicBezTo>
                  <a:cubicBezTo>
                    <a:pt x="3072" y="5834"/>
                    <a:pt x="3905" y="5560"/>
                    <a:pt x="4596" y="5060"/>
                  </a:cubicBezTo>
                  <a:cubicBezTo>
                    <a:pt x="4691" y="5001"/>
                    <a:pt x="4691" y="4858"/>
                    <a:pt x="4620" y="4786"/>
                  </a:cubicBezTo>
                  <a:cubicBezTo>
                    <a:pt x="4587" y="4754"/>
                    <a:pt x="4544" y="4735"/>
                    <a:pt x="4499" y="4735"/>
                  </a:cubicBezTo>
                  <a:cubicBezTo>
                    <a:pt x="4463" y="4735"/>
                    <a:pt x="4426" y="4748"/>
                    <a:pt x="4394" y="4775"/>
                  </a:cubicBezTo>
                  <a:cubicBezTo>
                    <a:pt x="3763" y="5215"/>
                    <a:pt x="3013" y="5489"/>
                    <a:pt x="2191" y="5489"/>
                  </a:cubicBezTo>
                  <a:cubicBezTo>
                    <a:pt x="1727" y="5489"/>
                    <a:pt x="1262" y="5394"/>
                    <a:pt x="846" y="5239"/>
                  </a:cubicBezTo>
                  <a:cubicBezTo>
                    <a:pt x="1369" y="5144"/>
                    <a:pt x="1846" y="4917"/>
                    <a:pt x="2262" y="4584"/>
                  </a:cubicBezTo>
                  <a:cubicBezTo>
                    <a:pt x="2310" y="4536"/>
                    <a:pt x="2334" y="4477"/>
                    <a:pt x="2322" y="4417"/>
                  </a:cubicBezTo>
                  <a:cubicBezTo>
                    <a:pt x="2310" y="4346"/>
                    <a:pt x="2239" y="4286"/>
                    <a:pt x="2155" y="4286"/>
                  </a:cubicBezTo>
                  <a:cubicBezTo>
                    <a:pt x="1739" y="4263"/>
                    <a:pt x="1369" y="4048"/>
                    <a:pt x="1167" y="3691"/>
                  </a:cubicBezTo>
                  <a:cubicBezTo>
                    <a:pt x="1250" y="3691"/>
                    <a:pt x="1358" y="3667"/>
                    <a:pt x="1441" y="3643"/>
                  </a:cubicBezTo>
                  <a:cubicBezTo>
                    <a:pt x="1524" y="3632"/>
                    <a:pt x="1584" y="3572"/>
                    <a:pt x="1584" y="3489"/>
                  </a:cubicBezTo>
                  <a:cubicBezTo>
                    <a:pt x="1596" y="3405"/>
                    <a:pt x="1536" y="3334"/>
                    <a:pt x="1441" y="3298"/>
                  </a:cubicBezTo>
                  <a:cubicBezTo>
                    <a:pt x="1000" y="3191"/>
                    <a:pt x="667" y="2822"/>
                    <a:pt x="596" y="2381"/>
                  </a:cubicBezTo>
                  <a:lnTo>
                    <a:pt x="596" y="2381"/>
                  </a:lnTo>
                  <a:cubicBezTo>
                    <a:pt x="727" y="2405"/>
                    <a:pt x="869" y="2417"/>
                    <a:pt x="1000" y="2417"/>
                  </a:cubicBezTo>
                  <a:cubicBezTo>
                    <a:pt x="1084" y="2417"/>
                    <a:pt x="1143" y="2358"/>
                    <a:pt x="1167" y="2274"/>
                  </a:cubicBezTo>
                  <a:cubicBezTo>
                    <a:pt x="1179" y="2203"/>
                    <a:pt x="1131" y="2143"/>
                    <a:pt x="1072" y="2108"/>
                  </a:cubicBezTo>
                  <a:cubicBezTo>
                    <a:pt x="703" y="1881"/>
                    <a:pt x="476" y="1488"/>
                    <a:pt x="476" y="1048"/>
                  </a:cubicBezTo>
                  <a:cubicBezTo>
                    <a:pt x="476" y="953"/>
                    <a:pt x="488" y="846"/>
                    <a:pt x="524" y="738"/>
                  </a:cubicBezTo>
                  <a:cubicBezTo>
                    <a:pt x="965" y="1191"/>
                    <a:pt x="1524" y="1524"/>
                    <a:pt x="2120" y="1727"/>
                  </a:cubicBezTo>
                  <a:cubicBezTo>
                    <a:pt x="2120" y="1727"/>
                    <a:pt x="2715" y="1905"/>
                    <a:pt x="2929" y="1917"/>
                  </a:cubicBezTo>
                  <a:lnTo>
                    <a:pt x="3024" y="1917"/>
                  </a:lnTo>
                  <a:cubicBezTo>
                    <a:pt x="3096" y="1917"/>
                    <a:pt x="3167" y="1869"/>
                    <a:pt x="3191" y="1798"/>
                  </a:cubicBezTo>
                  <a:cubicBezTo>
                    <a:pt x="3203" y="1786"/>
                    <a:pt x="3203" y="1750"/>
                    <a:pt x="3203" y="1738"/>
                  </a:cubicBezTo>
                  <a:lnTo>
                    <a:pt x="3203" y="1703"/>
                  </a:lnTo>
                  <a:cubicBezTo>
                    <a:pt x="3203" y="953"/>
                    <a:pt x="3810" y="334"/>
                    <a:pt x="4572" y="334"/>
                  </a:cubicBezTo>
                  <a:cubicBezTo>
                    <a:pt x="4941" y="334"/>
                    <a:pt x="5287" y="488"/>
                    <a:pt x="5549" y="750"/>
                  </a:cubicBezTo>
                  <a:cubicBezTo>
                    <a:pt x="5585" y="787"/>
                    <a:pt x="5621" y="802"/>
                    <a:pt x="5663" y="802"/>
                  </a:cubicBezTo>
                  <a:cubicBezTo>
                    <a:pt x="5676" y="802"/>
                    <a:pt x="5689" y="801"/>
                    <a:pt x="5703" y="798"/>
                  </a:cubicBezTo>
                  <a:cubicBezTo>
                    <a:pt x="5882" y="762"/>
                    <a:pt x="6049" y="738"/>
                    <a:pt x="6203" y="679"/>
                  </a:cubicBezTo>
                  <a:lnTo>
                    <a:pt x="6203" y="679"/>
                  </a:lnTo>
                  <a:cubicBezTo>
                    <a:pt x="6120" y="762"/>
                    <a:pt x="6013" y="857"/>
                    <a:pt x="5894" y="917"/>
                  </a:cubicBezTo>
                  <a:cubicBezTo>
                    <a:pt x="5822" y="965"/>
                    <a:pt x="5787" y="1048"/>
                    <a:pt x="5822" y="1143"/>
                  </a:cubicBezTo>
                  <a:cubicBezTo>
                    <a:pt x="5846" y="1203"/>
                    <a:pt x="5930" y="1250"/>
                    <a:pt x="6001" y="1250"/>
                  </a:cubicBezTo>
                  <a:cubicBezTo>
                    <a:pt x="6144" y="1227"/>
                    <a:pt x="6287" y="1215"/>
                    <a:pt x="6418" y="1167"/>
                  </a:cubicBezTo>
                  <a:lnTo>
                    <a:pt x="6418" y="1167"/>
                  </a:lnTo>
                  <a:cubicBezTo>
                    <a:pt x="6299" y="1286"/>
                    <a:pt x="6168" y="1405"/>
                    <a:pt x="6013" y="1512"/>
                  </a:cubicBezTo>
                  <a:cubicBezTo>
                    <a:pt x="5965" y="1548"/>
                    <a:pt x="5941" y="1608"/>
                    <a:pt x="5941" y="1655"/>
                  </a:cubicBezTo>
                  <a:lnTo>
                    <a:pt x="5941" y="1679"/>
                  </a:lnTo>
                  <a:lnTo>
                    <a:pt x="5941" y="1703"/>
                  </a:lnTo>
                  <a:lnTo>
                    <a:pt x="5941" y="1727"/>
                  </a:lnTo>
                  <a:cubicBezTo>
                    <a:pt x="5941" y="2691"/>
                    <a:pt x="5572" y="3572"/>
                    <a:pt x="4977" y="4227"/>
                  </a:cubicBezTo>
                  <a:cubicBezTo>
                    <a:pt x="4918" y="4298"/>
                    <a:pt x="4918" y="4405"/>
                    <a:pt x="4977" y="4465"/>
                  </a:cubicBezTo>
                  <a:cubicBezTo>
                    <a:pt x="5011" y="4499"/>
                    <a:pt x="5053" y="4514"/>
                    <a:pt x="5096" y="4514"/>
                  </a:cubicBezTo>
                  <a:cubicBezTo>
                    <a:pt x="5143" y="4514"/>
                    <a:pt x="5190" y="4496"/>
                    <a:pt x="5227" y="4465"/>
                  </a:cubicBezTo>
                  <a:cubicBezTo>
                    <a:pt x="5894" y="3715"/>
                    <a:pt x="6263" y="2762"/>
                    <a:pt x="6287" y="1750"/>
                  </a:cubicBezTo>
                  <a:cubicBezTo>
                    <a:pt x="6596" y="1524"/>
                    <a:pt x="6846" y="1250"/>
                    <a:pt x="7061" y="917"/>
                  </a:cubicBezTo>
                  <a:cubicBezTo>
                    <a:pt x="7144" y="857"/>
                    <a:pt x="7132" y="750"/>
                    <a:pt x="7061" y="715"/>
                  </a:cubicBezTo>
                  <a:cubicBezTo>
                    <a:pt x="7029" y="683"/>
                    <a:pt x="6987" y="667"/>
                    <a:pt x="6937" y="667"/>
                  </a:cubicBezTo>
                  <a:cubicBezTo>
                    <a:pt x="6912" y="667"/>
                    <a:pt x="6886" y="671"/>
                    <a:pt x="6858" y="679"/>
                  </a:cubicBezTo>
                  <a:cubicBezTo>
                    <a:pt x="6775" y="726"/>
                    <a:pt x="6680" y="750"/>
                    <a:pt x="6596" y="786"/>
                  </a:cubicBezTo>
                  <a:cubicBezTo>
                    <a:pt x="6680" y="667"/>
                    <a:pt x="6763" y="512"/>
                    <a:pt x="6823" y="369"/>
                  </a:cubicBezTo>
                  <a:cubicBezTo>
                    <a:pt x="6834" y="310"/>
                    <a:pt x="6834" y="238"/>
                    <a:pt x="6787" y="191"/>
                  </a:cubicBezTo>
                  <a:cubicBezTo>
                    <a:pt x="6750" y="153"/>
                    <a:pt x="6703" y="135"/>
                    <a:pt x="6659" y="135"/>
                  </a:cubicBezTo>
                  <a:cubicBezTo>
                    <a:pt x="6632" y="135"/>
                    <a:pt x="6607" y="142"/>
                    <a:pt x="6584" y="155"/>
                  </a:cubicBezTo>
                  <a:cubicBezTo>
                    <a:pt x="6322" y="310"/>
                    <a:pt x="6061" y="393"/>
                    <a:pt x="5775" y="441"/>
                  </a:cubicBezTo>
                  <a:cubicBezTo>
                    <a:pt x="5465" y="143"/>
                    <a:pt x="5048" y="0"/>
                    <a:pt x="46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533400" y="1504950"/>
            <a:ext cx="44196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Google Shape;977;p49"/>
          <p:cNvSpPr txBox="1">
            <a:spLocks noGrp="1"/>
          </p:cNvSpPr>
          <p:nvPr>
            <p:ph type="ctrTitle"/>
          </p:nvPr>
        </p:nvSpPr>
        <p:spPr>
          <a:xfrm>
            <a:off x="685800" y="2243266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dirty="0">
                <a:latin typeface="Showcard Gothic" pitchFamily="82" charset="0"/>
              </a:rPr>
              <a:t>Thank You.</a:t>
            </a:r>
            <a:endParaRPr sz="8000" dirty="0">
              <a:latin typeface="Showcard Gothic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4320-A925-4747-89C2-9622DF0D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PROFIL</a:t>
            </a:r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6C3C82-42AF-4559-B424-ADD1C799A74D}"/>
              </a:ext>
            </a:extLst>
          </p:cNvPr>
          <p:cNvSpPr txBox="1"/>
          <p:nvPr/>
        </p:nvSpPr>
        <p:spPr>
          <a:xfrm>
            <a:off x="1143000" y="1047750"/>
            <a:ext cx="67056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/>
              <a:t>Feni Yuranoa, S.Psi., M.Psi., Psikolog</a:t>
            </a:r>
          </a:p>
          <a:p>
            <a:r>
              <a:rPr lang="en-US" sz="1800"/>
              <a:t>Ibu dari </a:t>
            </a:r>
            <a:r>
              <a:rPr lang="en-US" sz="1800" b="1"/>
              <a:t>Ananda Arina Dinana Al Haq</a:t>
            </a:r>
            <a:r>
              <a:rPr lang="en-US" sz="1800"/>
              <a:t> </a:t>
            </a:r>
          </a:p>
          <a:p>
            <a:r>
              <a:rPr lang="en-US" sz="1800"/>
              <a:t>Pendidikan:  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/>
              <a:t>SD Semeru Pasuruan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/>
              <a:t>SMP Negeri 2 Ngawi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/>
              <a:t>SMA Negeri 7 Surabaya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/>
              <a:t>S1, Universitas Airlangga Surabaya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800"/>
              <a:t>S2, Universitas Gadjah Mada Yogyakarta</a:t>
            </a:r>
          </a:p>
          <a:p>
            <a:pPr lvl="2"/>
            <a:r>
              <a:rPr lang="en-US" sz="1800"/>
              <a:t>Kepala Sekolah SMP Putri Luqman Al Hakim Balikpapan</a:t>
            </a:r>
          </a:p>
          <a:p>
            <a:pPr lvl="2"/>
            <a:r>
              <a:rPr lang="en-US" sz="1800"/>
              <a:t>Instruktur Nasional Bimbingan Konseling</a:t>
            </a:r>
          </a:p>
          <a:p>
            <a:pPr lvl="2"/>
            <a:r>
              <a:rPr lang="en-US" sz="1800"/>
              <a:t>Trainer Nasional Sekolah Inklusi</a:t>
            </a:r>
          </a:p>
          <a:p>
            <a:pPr lvl="2"/>
            <a:r>
              <a:rPr lang="en-US" sz="1800"/>
              <a:t>Psikolog di Rumah Sakit dan klinik Balikpapan</a:t>
            </a:r>
          </a:p>
          <a:p>
            <a:pPr lvl="2"/>
            <a:r>
              <a:rPr lang="en-US" sz="1800"/>
              <a:t>Telepon/WA : 0813 5840 2727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085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31"/>
          <p:cNvSpPr txBox="1">
            <a:spLocks noGrp="1"/>
          </p:cNvSpPr>
          <p:nvPr>
            <p:ph type="title" idx="2"/>
          </p:nvPr>
        </p:nvSpPr>
        <p:spPr>
          <a:xfrm>
            <a:off x="2762100" y="1324650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481" name="Google Shape;481;p31"/>
          <p:cNvSpPr txBox="1">
            <a:spLocks noGrp="1"/>
          </p:cNvSpPr>
          <p:nvPr>
            <p:ph type="title"/>
          </p:nvPr>
        </p:nvSpPr>
        <p:spPr>
          <a:xfrm>
            <a:off x="4495800" y="1428750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Pengertian problem</a:t>
            </a:r>
            <a:endParaRPr dirty="0"/>
          </a:p>
        </p:txBody>
      </p:sp>
      <p:sp>
        <p:nvSpPr>
          <p:cNvPr id="483" name="Google Shape;483;p31"/>
          <p:cNvSpPr txBox="1">
            <a:spLocks noGrp="1"/>
          </p:cNvSpPr>
          <p:nvPr>
            <p:ph type="title" idx="3"/>
          </p:nvPr>
        </p:nvSpPr>
        <p:spPr>
          <a:xfrm>
            <a:off x="4495800" y="2011950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Identify</a:t>
            </a:r>
            <a:endParaRPr dirty="0"/>
          </a:p>
        </p:txBody>
      </p:sp>
      <p:sp>
        <p:nvSpPr>
          <p:cNvPr id="485" name="Google Shape;485;p31"/>
          <p:cNvSpPr txBox="1">
            <a:spLocks noGrp="1"/>
          </p:cNvSpPr>
          <p:nvPr>
            <p:ph type="title" idx="5"/>
          </p:nvPr>
        </p:nvSpPr>
        <p:spPr>
          <a:xfrm>
            <a:off x="2743200" y="1885950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486" name="Google Shape;486;p31"/>
          <p:cNvSpPr txBox="1">
            <a:spLocks noGrp="1"/>
          </p:cNvSpPr>
          <p:nvPr>
            <p:ph type="title" idx="6"/>
          </p:nvPr>
        </p:nvSpPr>
        <p:spPr>
          <a:xfrm>
            <a:off x="4497675" y="2621550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Define</a:t>
            </a:r>
            <a:endParaRPr dirty="0"/>
          </a:p>
        </p:txBody>
      </p:sp>
      <p:sp>
        <p:nvSpPr>
          <p:cNvPr id="488" name="Google Shape;488;p31"/>
          <p:cNvSpPr txBox="1">
            <a:spLocks noGrp="1"/>
          </p:cNvSpPr>
          <p:nvPr>
            <p:ph type="title" idx="8"/>
          </p:nvPr>
        </p:nvSpPr>
        <p:spPr>
          <a:xfrm>
            <a:off x="2743200" y="2495550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489" name="Google Shape;489;p31"/>
          <p:cNvSpPr txBox="1">
            <a:spLocks noGrp="1"/>
          </p:cNvSpPr>
          <p:nvPr>
            <p:ph type="title" idx="9"/>
          </p:nvPr>
        </p:nvSpPr>
        <p:spPr>
          <a:xfrm>
            <a:off x="4495800" y="3231150"/>
            <a:ext cx="3092100" cy="4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Explore</a:t>
            </a:r>
            <a:endParaRPr dirty="0"/>
          </a:p>
        </p:txBody>
      </p:sp>
      <p:sp>
        <p:nvSpPr>
          <p:cNvPr id="491" name="Google Shape;491;p31"/>
          <p:cNvSpPr txBox="1">
            <a:spLocks noGrp="1"/>
          </p:cNvSpPr>
          <p:nvPr>
            <p:ph type="title" idx="14"/>
          </p:nvPr>
        </p:nvSpPr>
        <p:spPr>
          <a:xfrm>
            <a:off x="2743200" y="3105150"/>
            <a:ext cx="1505100" cy="56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18" name="Google Shape;491;p31"/>
          <p:cNvSpPr txBox="1">
            <a:spLocks/>
          </p:cNvSpPr>
          <p:nvPr/>
        </p:nvSpPr>
        <p:spPr>
          <a:xfrm>
            <a:off x="2743200" y="3694410"/>
            <a:ext cx="1505100" cy="5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ignika SemiBold"/>
              <a:buNone/>
              <a:defRPr sz="36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en" dirty="0"/>
              <a:t>05</a:t>
            </a:r>
          </a:p>
        </p:txBody>
      </p:sp>
      <p:sp>
        <p:nvSpPr>
          <p:cNvPr id="19" name="Google Shape;491;p31"/>
          <p:cNvSpPr txBox="1">
            <a:spLocks/>
          </p:cNvSpPr>
          <p:nvPr/>
        </p:nvSpPr>
        <p:spPr>
          <a:xfrm>
            <a:off x="2743200" y="4220250"/>
            <a:ext cx="1505100" cy="5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ignika SemiBold"/>
              <a:buNone/>
              <a:defRPr sz="36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Sniglet"/>
              <a:buNone/>
              <a:defRPr sz="36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en" dirty="0"/>
              <a:t>06</a:t>
            </a:r>
          </a:p>
        </p:txBody>
      </p:sp>
      <p:sp>
        <p:nvSpPr>
          <p:cNvPr id="20" name="Google Shape;489;p31"/>
          <p:cNvSpPr txBox="1">
            <a:spLocks/>
          </p:cNvSpPr>
          <p:nvPr/>
        </p:nvSpPr>
        <p:spPr>
          <a:xfrm>
            <a:off x="4495800" y="3790950"/>
            <a:ext cx="30921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ignika SemiBold"/>
              <a:buNone/>
              <a:defRPr sz="18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en-US" dirty="0"/>
              <a:t>Act</a:t>
            </a:r>
          </a:p>
        </p:txBody>
      </p:sp>
      <p:sp>
        <p:nvSpPr>
          <p:cNvPr id="21" name="Google Shape;489;p31"/>
          <p:cNvSpPr txBox="1">
            <a:spLocks/>
          </p:cNvSpPr>
          <p:nvPr/>
        </p:nvSpPr>
        <p:spPr>
          <a:xfrm>
            <a:off x="4469130" y="4324350"/>
            <a:ext cx="30921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ignika SemiBold"/>
              <a:buNone/>
              <a:defRPr sz="18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en-US" dirty="0"/>
              <a:t>Look back &amp; Learn</a:t>
            </a:r>
          </a:p>
        </p:txBody>
      </p:sp>
      <p:sp>
        <p:nvSpPr>
          <p:cNvPr id="22" name="Google Shape;496;p32"/>
          <p:cNvSpPr txBox="1">
            <a:spLocks/>
          </p:cNvSpPr>
          <p:nvPr/>
        </p:nvSpPr>
        <p:spPr>
          <a:xfrm>
            <a:off x="3581400" y="361950"/>
            <a:ext cx="51816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ignika SemiBold"/>
              <a:buNone/>
              <a:defRPr sz="18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Sniglet"/>
              <a:buNone/>
              <a:defRPr sz="1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r>
              <a:rPr lang="en-US" sz="3200" b="1" dirty="0"/>
              <a:t>POKOK PEMBAHASAN</a:t>
            </a:r>
          </a:p>
        </p:txBody>
      </p:sp>
    </p:spTree>
    <p:extLst>
      <p:ext uri="{BB962C8B-B14F-4D97-AF65-F5344CB8AC3E}">
        <p14:creationId xmlns:p14="http://schemas.microsoft.com/office/powerpoint/2010/main" val="922196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2"/>
          <p:cNvSpPr txBox="1">
            <a:spLocks noGrp="1"/>
          </p:cNvSpPr>
          <p:nvPr>
            <p:ph type="title"/>
          </p:nvPr>
        </p:nvSpPr>
        <p:spPr>
          <a:xfrm>
            <a:off x="4876800" y="1935223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APA ITU PROBLEM?</a:t>
            </a:r>
            <a:endParaRPr sz="3200" b="1" dirty="0"/>
          </a:p>
        </p:txBody>
      </p:sp>
      <p:sp>
        <p:nvSpPr>
          <p:cNvPr id="497" name="Google Shape;497;p32"/>
          <p:cNvSpPr txBox="1">
            <a:spLocks noGrp="1"/>
          </p:cNvSpPr>
          <p:nvPr>
            <p:ph type="body" idx="1"/>
          </p:nvPr>
        </p:nvSpPr>
        <p:spPr>
          <a:xfrm>
            <a:off x="4876800" y="2591850"/>
            <a:ext cx="2808000" cy="19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1" dirty="0"/>
              <a:t>Problem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perbedaan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diamati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diharapkan</a:t>
            </a:r>
            <a:r>
              <a:rPr lang="en-US" sz="1600" dirty="0"/>
              <a:t>, </a:t>
            </a:r>
            <a:r>
              <a:rPr lang="en-US" sz="1600" dirty="0" err="1"/>
              <a:t>serta</a:t>
            </a:r>
            <a:r>
              <a:rPr lang="en-US" sz="1600" dirty="0"/>
              <a:t> </a:t>
            </a:r>
            <a:r>
              <a:rPr lang="en-US" sz="1600" dirty="0" err="1"/>
              <a:t>kesenjangan</a:t>
            </a:r>
            <a:r>
              <a:rPr lang="en-US" sz="1600" dirty="0"/>
              <a:t>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didapatkan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</a:t>
            </a:r>
            <a:r>
              <a:rPr lang="en-US" sz="1600" dirty="0" err="1"/>
              <a:t>diinginkan</a:t>
            </a:r>
            <a:r>
              <a:rPr lang="en-US" sz="1600" dirty="0"/>
              <a:t>.</a:t>
            </a:r>
            <a:endParaRPr sz="1600" dirty="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1428750"/>
            <a:ext cx="3333750" cy="3333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Google Shape;818;p45"/>
          <p:cNvSpPr txBox="1">
            <a:spLocks noGrp="1"/>
          </p:cNvSpPr>
          <p:nvPr>
            <p:ph type="title"/>
          </p:nvPr>
        </p:nvSpPr>
        <p:spPr>
          <a:xfrm>
            <a:off x="381000" y="932250"/>
            <a:ext cx="381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ALUR</a:t>
            </a:r>
            <a:endParaRPr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236" y="666750"/>
            <a:ext cx="4068764" cy="37292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" name="Google Shape;624;p36"/>
          <p:cNvPicPr preferRelativeResize="0"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" b="17471"/>
          <a:stretch/>
        </p:blipFill>
        <p:spPr>
          <a:xfrm>
            <a:off x="5486400" y="-214624"/>
            <a:ext cx="4267199" cy="5358123"/>
          </a:xfrm>
          <a:prstGeom prst="flowChartOnlineStorage">
            <a:avLst/>
          </a:prstGeom>
          <a:noFill/>
          <a:ln>
            <a:noFill/>
          </a:ln>
        </p:spPr>
      </p:pic>
      <p:sp>
        <p:nvSpPr>
          <p:cNvPr id="626" name="Google Shape;626;p36"/>
          <p:cNvSpPr/>
          <p:nvPr/>
        </p:nvSpPr>
        <p:spPr>
          <a:xfrm>
            <a:off x="5989825" y="-199200"/>
            <a:ext cx="3383722" cy="1587461"/>
          </a:xfrm>
          <a:custGeom>
            <a:avLst/>
            <a:gdLst/>
            <a:ahLst/>
            <a:cxnLst/>
            <a:rect l="l" t="t" r="r" b="b"/>
            <a:pathLst>
              <a:path w="70867" h="33247" extrusionOk="0">
                <a:moveTo>
                  <a:pt x="70430" y="1"/>
                </a:moveTo>
                <a:cubicBezTo>
                  <a:pt x="70293" y="1"/>
                  <a:pt x="70147" y="44"/>
                  <a:pt x="70014" y="87"/>
                </a:cubicBezTo>
                <a:cubicBezTo>
                  <a:pt x="68458" y="587"/>
                  <a:pt x="66834" y="716"/>
                  <a:pt x="65194" y="716"/>
                </a:cubicBezTo>
                <a:cubicBezTo>
                  <a:pt x="63842" y="716"/>
                  <a:pt x="62478" y="629"/>
                  <a:pt x="61131" y="590"/>
                </a:cubicBezTo>
                <a:cubicBezTo>
                  <a:pt x="60586" y="574"/>
                  <a:pt x="60040" y="567"/>
                  <a:pt x="59495" y="567"/>
                </a:cubicBezTo>
                <a:cubicBezTo>
                  <a:pt x="52760" y="567"/>
                  <a:pt x="46043" y="1672"/>
                  <a:pt x="39305" y="1672"/>
                </a:cubicBezTo>
                <a:cubicBezTo>
                  <a:pt x="38905" y="1672"/>
                  <a:pt x="38505" y="1668"/>
                  <a:pt x="38104" y="1659"/>
                </a:cubicBezTo>
                <a:cubicBezTo>
                  <a:pt x="32620" y="1545"/>
                  <a:pt x="27167" y="612"/>
                  <a:pt x="21684" y="612"/>
                </a:cubicBezTo>
                <a:cubicBezTo>
                  <a:pt x="21446" y="612"/>
                  <a:pt x="21208" y="614"/>
                  <a:pt x="20970" y="617"/>
                </a:cubicBezTo>
                <a:cubicBezTo>
                  <a:pt x="16413" y="688"/>
                  <a:pt x="11789" y="1445"/>
                  <a:pt x="7258" y="1445"/>
                </a:cubicBezTo>
                <a:cubicBezTo>
                  <a:pt x="4803" y="1445"/>
                  <a:pt x="2375" y="1223"/>
                  <a:pt x="1" y="548"/>
                </a:cubicBezTo>
                <a:lnTo>
                  <a:pt x="1" y="548"/>
                </a:lnTo>
                <a:cubicBezTo>
                  <a:pt x="2486" y="6220"/>
                  <a:pt x="8613" y="9991"/>
                  <a:pt x="14763" y="9991"/>
                </a:cubicBezTo>
                <a:cubicBezTo>
                  <a:pt x="15747" y="9991"/>
                  <a:pt x="16732" y="9894"/>
                  <a:pt x="17703" y="9693"/>
                </a:cubicBezTo>
                <a:cubicBezTo>
                  <a:pt x="18851" y="9454"/>
                  <a:pt x="19983" y="9088"/>
                  <a:pt x="21153" y="9028"/>
                </a:cubicBezTo>
                <a:cubicBezTo>
                  <a:pt x="21251" y="9022"/>
                  <a:pt x="21349" y="9020"/>
                  <a:pt x="21448" y="9020"/>
                </a:cubicBezTo>
                <a:cubicBezTo>
                  <a:pt x="22532" y="9020"/>
                  <a:pt x="23654" y="9339"/>
                  <a:pt x="24365" y="10144"/>
                </a:cubicBezTo>
                <a:cubicBezTo>
                  <a:pt x="24853" y="10699"/>
                  <a:pt x="25098" y="11421"/>
                  <a:pt x="25469" y="12061"/>
                </a:cubicBezTo>
                <a:cubicBezTo>
                  <a:pt x="26810" y="14374"/>
                  <a:pt x="29619" y="15357"/>
                  <a:pt x="32239" y="15891"/>
                </a:cubicBezTo>
                <a:cubicBezTo>
                  <a:pt x="34857" y="16426"/>
                  <a:pt x="37656" y="16747"/>
                  <a:pt x="39798" y="18347"/>
                </a:cubicBezTo>
                <a:cubicBezTo>
                  <a:pt x="42030" y="20014"/>
                  <a:pt x="43126" y="22751"/>
                  <a:pt x="44680" y="25062"/>
                </a:cubicBezTo>
                <a:cubicBezTo>
                  <a:pt x="48056" y="30090"/>
                  <a:pt x="54039" y="33247"/>
                  <a:pt x="60089" y="33247"/>
                </a:cubicBezTo>
                <a:cubicBezTo>
                  <a:pt x="60337" y="33247"/>
                  <a:pt x="60586" y="33241"/>
                  <a:pt x="60835" y="33231"/>
                </a:cubicBezTo>
                <a:cubicBezTo>
                  <a:pt x="63836" y="33102"/>
                  <a:pt x="67047" y="32050"/>
                  <a:pt x="68665" y="29518"/>
                </a:cubicBezTo>
                <a:lnTo>
                  <a:pt x="70546" y="534"/>
                </a:lnTo>
                <a:cubicBezTo>
                  <a:pt x="70567" y="543"/>
                  <a:pt x="70587" y="546"/>
                  <a:pt x="70606" y="546"/>
                </a:cubicBezTo>
                <a:cubicBezTo>
                  <a:pt x="70785" y="546"/>
                  <a:pt x="70866" y="199"/>
                  <a:pt x="70693" y="77"/>
                </a:cubicBezTo>
                <a:cubicBezTo>
                  <a:pt x="70614" y="21"/>
                  <a:pt x="70524" y="1"/>
                  <a:pt x="7043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36"/>
          <p:cNvSpPr txBox="1">
            <a:spLocks noGrp="1"/>
          </p:cNvSpPr>
          <p:nvPr>
            <p:ph type="body" idx="2"/>
          </p:nvPr>
        </p:nvSpPr>
        <p:spPr>
          <a:xfrm>
            <a:off x="685800" y="1276350"/>
            <a:ext cx="3837000" cy="15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600"/>
              </a:spcBef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memecahkannya</a:t>
            </a:r>
            <a:r>
              <a:rPr lang="en-US" dirty="0"/>
              <a:t>.</a:t>
            </a:r>
          </a:p>
          <a:p>
            <a:pPr marL="0" lvl="0" indent="0" algn="just" rtl="0">
              <a:spcBef>
                <a:spcPts val="1600"/>
              </a:spcBef>
              <a:buNone/>
            </a:pP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:</a:t>
            </a:r>
          </a:p>
          <a:p>
            <a:pPr marL="0" lvl="0" indent="0" algn="just" rtl="0">
              <a:buNone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masalahnya</a:t>
            </a:r>
            <a:r>
              <a:rPr lang="en-US" dirty="0"/>
              <a:t>?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?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?</a:t>
            </a:r>
          </a:p>
          <a:p>
            <a:pPr marL="0" lvl="0" indent="0" algn="just" rtl="0">
              <a:buNone/>
            </a:pPr>
            <a:endParaRPr lang="en-US" dirty="0"/>
          </a:p>
          <a:p>
            <a:pPr marL="0" lvl="0" indent="0" algn="just" rtl="0">
              <a:buNone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gambarlah</a:t>
            </a:r>
            <a:r>
              <a:rPr lang="en-US" dirty="0"/>
              <a:t> diagram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</a:t>
            </a:r>
          </a:p>
        </p:txBody>
      </p:sp>
      <p:sp>
        <p:nvSpPr>
          <p:cNvPr id="628" name="Google Shape;628;p36"/>
          <p:cNvSpPr txBox="1">
            <a:spLocks noGrp="1"/>
          </p:cNvSpPr>
          <p:nvPr>
            <p:ph type="title"/>
          </p:nvPr>
        </p:nvSpPr>
        <p:spPr>
          <a:xfrm>
            <a:off x="609600" y="472269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IDENTIFY</a:t>
            </a:r>
            <a:endParaRPr sz="3200" b="1" dirty="0"/>
          </a:p>
        </p:txBody>
      </p:sp>
      <p:sp>
        <p:nvSpPr>
          <p:cNvPr id="630" name="Google Shape;630;p36"/>
          <p:cNvSpPr/>
          <p:nvPr/>
        </p:nvSpPr>
        <p:spPr>
          <a:xfrm>
            <a:off x="6632578" y="-214624"/>
            <a:ext cx="2844510" cy="1757394"/>
          </a:xfrm>
          <a:custGeom>
            <a:avLst/>
            <a:gdLst/>
            <a:ahLst/>
            <a:cxnLst/>
            <a:rect l="l" t="t" r="r" b="b"/>
            <a:pathLst>
              <a:path w="59574" h="36806" extrusionOk="0">
                <a:moveTo>
                  <a:pt x="456" y="1"/>
                </a:moveTo>
                <a:lnTo>
                  <a:pt x="0" y="8"/>
                </a:lnTo>
                <a:cubicBezTo>
                  <a:pt x="77" y="4214"/>
                  <a:pt x="721" y="7696"/>
                  <a:pt x="1972" y="10653"/>
                </a:cubicBezTo>
                <a:cubicBezTo>
                  <a:pt x="3509" y="14289"/>
                  <a:pt x="6031" y="17152"/>
                  <a:pt x="9072" y="18716"/>
                </a:cubicBezTo>
                <a:cubicBezTo>
                  <a:pt x="11133" y="19775"/>
                  <a:pt x="13431" y="20252"/>
                  <a:pt x="15656" y="20713"/>
                </a:cubicBezTo>
                <a:cubicBezTo>
                  <a:pt x="17087" y="21010"/>
                  <a:pt x="18567" y="21317"/>
                  <a:pt x="19965" y="21775"/>
                </a:cubicBezTo>
                <a:cubicBezTo>
                  <a:pt x="23128" y="22817"/>
                  <a:pt x="25970" y="24655"/>
                  <a:pt x="28217" y="27115"/>
                </a:cubicBezTo>
                <a:cubicBezTo>
                  <a:pt x="28771" y="27723"/>
                  <a:pt x="29299" y="28378"/>
                  <a:pt x="29809" y="29014"/>
                </a:cubicBezTo>
                <a:cubicBezTo>
                  <a:pt x="30641" y="30050"/>
                  <a:pt x="31501" y="31121"/>
                  <a:pt x="32514" y="32026"/>
                </a:cubicBezTo>
                <a:cubicBezTo>
                  <a:pt x="35814" y="34971"/>
                  <a:pt x="40441" y="35911"/>
                  <a:pt x="44534" y="36441"/>
                </a:cubicBezTo>
                <a:cubicBezTo>
                  <a:pt x="46073" y="36640"/>
                  <a:pt x="47668" y="36806"/>
                  <a:pt x="49265" y="36806"/>
                </a:cubicBezTo>
                <a:cubicBezTo>
                  <a:pt x="50543" y="36806"/>
                  <a:pt x="51823" y="36699"/>
                  <a:pt x="53077" y="36422"/>
                </a:cubicBezTo>
                <a:cubicBezTo>
                  <a:pt x="55493" y="35886"/>
                  <a:pt x="57732" y="34735"/>
                  <a:pt x="59573" y="33079"/>
                </a:cubicBezTo>
                <a:lnTo>
                  <a:pt x="59269" y="32741"/>
                </a:lnTo>
                <a:cubicBezTo>
                  <a:pt x="57487" y="34344"/>
                  <a:pt x="55319" y="35458"/>
                  <a:pt x="52977" y="35979"/>
                </a:cubicBezTo>
                <a:cubicBezTo>
                  <a:pt x="51761" y="36248"/>
                  <a:pt x="50514" y="36351"/>
                  <a:pt x="49265" y="36351"/>
                </a:cubicBezTo>
                <a:cubicBezTo>
                  <a:pt x="47691" y="36351"/>
                  <a:pt x="46114" y="36188"/>
                  <a:pt x="44592" y="35990"/>
                </a:cubicBezTo>
                <a:cubicBezTo>
                  <a:pt x="40570" y="35469"/>
                  <a:pt x="36024" y="34551"/>
                  <a:pt x="32817" y="31686"/>
                </a:cubicBezTo>
                <a:cubicBezTo>
                  <a:pt x="31831" y="30807"/>
                  <a:pt x="30984" y="29750"/>
                  <a:pt x="30164" y="28730"/>
                </a:cubicBezTo>
                <a:cubicBezTo>
                  <a:pt x="29649" y="28089"/>
                  <a:pt x="29117" y="27426"/>
                  <a:pt x="28552" y="26808"/>
                </a:cubicBezTo>
                <a:cubicBezTo>
                  <a:pt x="26254" y="24291"/>
                  <a:pt x="23346" y="22409"/>
                  <a:pt x="20108" y="21344"/>
                </a:cubicBezTo>
                <a:cubicBezTo>
                  <a:pt x="18684" y="20878"/>
                  <a:pt x="17192" y="20568"/>
                  <a:pt x="15748" y="20268"/>
                </a:cubicBezTo>
                <a:cubicBezTo>
                  <a:pt x="13554" y="19813"/>
                  <a:pt x="11285" y="19343"/>
                  <a:pt x="9279" y="18312"/>
                </a:cubicBezTo>
                <a:cubicBezTo>
                  <a:pt x="6334" y="16796"/>
                  <a:pt x="3885" y="14014"/>
                  <a:pt x="2391" y="10476"/>
                </a:cubicBezTo>
                <a:cubicBezTo>
                  <a:pt x="1163" y="7574"/>
                  <a:pt x="530" y="4147"/>
                  <a:pt x="456" y="1"/>
                </a:cubicBezTo>
                <a:close/>
              </a:path>
            </a:pathLst>
          </a:custGeom>
          <a:solidFill>
            <a:srgbClr val="534844"/>
          </a:solidFill>
          <a:ln w="11375" cap="flat" cmpd="sng">
            <a:solidFill>
              <a:srgbClr val="534844"/>
            </a:solidFill>
            <a:prstDash val="solid"/>
            <a:miter lim="1441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1" name="Google Shape;631;p36"/>
          <p:cNvGrpSpPr/>
          <p:nvPr/>
        </p:nvGrpSpPr>
        <p:grpSpPr>
          <a:xfrm rot="5178275">
            <a:off x="8177030" y="424006"/>
            <a:ext cx="895103" cy="480135"/>
            <a:chOff x="4920125" y="3141825"/>
            <a:chExt cx="348800" cy="187075"/>
          </a:xfrm>
        </p:grpSpPr>
        <p:sp>
          <p:nvSpPr>
            <p:cNvPr id="632" name="Google Shape;632;p36"/>
            <p:cNvSpPr/>
            <p:nvPr/>
          </p:nvSpPr>
          <p:spPr>
            <a:xfrm>
              <a:off x="4920125" y="3148975"/>
              <a:ext cx="78050" cy="76000"/>
            </a:xfrm>
            <a:custGeom>
              <a:avLst/>
              <a:gdLst/>
              <a:ahLst/>
              <a:cxnLst/>
              <a:rect l="l" t="t" r="r" b="b"/>
              <a:pathLst>
                <a:path w="3122" h="3040" extrusionOk="0">
                  <a:moveTo>
                    <a:pt x="1547" y="1"/>
                  </a:moveTo>
                  <a:cubicBezTo>
                    <a:pt x="1431" y="1"/>
                    <a:pt x="1315" y="19"/>
                    <a:pt x="1204" y="56"/>
                  </a:cubicBezTo>
                  <a:lnTo>
                    <a:pt x="851" y="210"/>
                  </a:lnTo>
                  <a:lnTo>
                    <a:pt x="842" y="214"/>
                  </a:lnTo>
                  <a:lnTo>
                    <a:pt x="823" y="223"/>
                  </a:lnTo>
                  <a:lnTo>
                    <a:pt x="780" y="244"/>
                  </a:lnTo>
                  <a:cubicBezTo>
                    <a:pt x="566" y="374"/>
                    <a:pt x="388" y="557"/>
                    <a:pt x="263" y="775"/>
                  </a:cubicBezTo>
                  <a:cubicBezTo>
                    <a:pt x="1" y="1237"/>
                    <a:pt x="1" y="1805"/>
                    <a:pt x="263" y="2268"/>
                  </a:cubicBezTo>
                  <a:cubicBezTo>
                    <a:pt x="388" y="2485"/>
                    <a:pt x="566" y="2668"/>
                    <a:pt x="780" y="2798"/>
                  </a:cubicBezTo>
                  <a:cubicBezTo>
                    <a:pt x="916" y="2866"/>
                    <a:pt x="1071" y="2955"/>
                    <a:pt x="1204" y="2985"/>
                  </a:cubicBezTo>
                  <a:lnTo>
                    <a:pt x="1597" y="3040"/>
                  </a:lnTo>
                  <a:lnTo>
                    <a:pt x="1991" y="2985"/>
                  </a:lnTo>
                  <a:cubicBezTo>
                    <a:pt x="1998" y="2984"/>
                    <a:pt x="2005" y="2982"/>
                    <a:pt x="2011" y="2979"/>
                  </a:cubicBezTo>
                  <a:cubicBezTo>
                    <a:pt x="2079" y="2956"/>
                    <a:pt x="2144" y="2928"/>
                    <a:pt x="2207" y="2897"/>
                  </a:cubicBezTo>
                  <a:cubicBezTo>
                    <a:pt x="2331" y="2863"/>
                    <a:pt x="2442" y="2795"/>
                    <a:pt x="2531" y="2703"/>
                  </a:cubicBezTo>
                  <a:cubicBezTo>
                    <a:pt x="2590" y="2674"/>
                    <a:pt x="2644" y="2631"/>
                    <a:pt x="2685" y="2579"/>
                  </a:cubicBezTo>
                  <a:cubicBezTo>
                    <a:pt x="2825" y="2448"/>
                    <a:pt x="2929" y="2282"/>
                    <a:pt x="2987" y="2098"/>
                  </a:cubicBezTo>
                  <a:cubicBezTo>
                    <a:pt x="3079" y="1920"/>
                    <a:pt x="3122" y="1721"/>
                    <a:pt x="3113" y="1521"/>
                  </a:cubicBezTo>
                  <a:cubicBezTo>
                    <a:pt x="3096" y="1389"/>
                    <a:pt x="3079" y="1256"/>
                    <a:pt x="3061" y="1123"/>
                  </a:cubicBezTo>
                  <a:cubicBezTo>
                    <a:pt x="2994" y="874"/>
                    <a:pt x="2866" y="646"/>
                    <a:pt x="2685" y="462"/>
                  </a:cubicBezTo>
                  <a:cubicBezTo>
                    <a:pt x="2684" y="460"/>
                    <a:pt x="2682" y="458"/>
                    <a:pt x="2681" y="456"/>
                  </a:cubicBezTo>
                  <a:lnTo>
                    <a:pt x="2383" y="221"/>
                  </a:lnTo>
                  <a:cubicBezTo>
                    <a:pt x="2275" y="149"/>
                    <a:pt x="2142" y="106"/>
                    <a:pt x="2017" y="64"/>
                  </a:cubicBezTo>
                  <a:lnTo>
                    <a:pt x="1997" y="57"/>
                  </a:lnTo>
                  <a:cubicBezTo>
                    <a:pt x="1930" y="44"/>
                    <a:pt x="1863" y="34"/>
                    <a:pt x="1795" y="30"/>
                  </a:cubicBezTo>
                  <a:cubicBezTo>
                    <a:pt x="1713" y="10"/>
                    <a:pt x="1630" y="1"/>
                    <a:pt x="15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6"/>
            <p:cNvSpPr/>
            <p:nvPr/>
          </p:nvSpPr>
          <p:spPr>
            <a:xfrm>
              <a:off x="5038575" y="3264875"/>
              <a:ext cx="64275" cy="64025"/>
            </a:xfrm>
            <a:custGeom>
              <a:avLst/>
              <a:gdLst/>
              <a:ahLst/>
              <a:cxnLst/>
              <a:rect l="l" t="t" r="r" b="b"/>
              <a:pathLst>
                <a:path w="2571" h="2561" extrusionOk="0">
                  <a:moveTo>
                    <a:pt x="1295" y="1"/>
                  </a:moveTo>
                  <a:lnTo>
                    <a:pt x="964" y="47"/>
                  </a:lnTo>
                  <a:cubicBezTo>
                    <a:pt x="853" y="66"/>
                    <a:pt x="747" y="112"/>
                    <a:pt x="658" y="182"/>
                  </a:cubicBezTo>
                  <a:cubicBezTo>
                    <a:pt x="481" y="290"/>
                    <a:pt x="472" y="326"/>
                    <a:pt x="373" y="414"/>
                  </a:cubicBezTo>
                  <a:cubicBezTo>
                    <a:pt x="223" y="569"/>
                    <a:pt x="115" y="759"/>
                    <a:pt x="59" y="966"/>
                  </a:cubicBezTo>
                  <a:cubicBezTo>
                    <a:pt x="1" y="1184"/>
                    <a:pt x="1" y="1413"/>
                    <a:pt x="59" y="1631"/>
                  </a:cubicBezTo>
                  <a:cubicBezTo>
                    <a:pt x="115" y="1837"/>
                    <a:pt x="223" y="2027"/>
                    <a:pt x="373" y="2181"/>
                  </a:cubicBezTo>
                  <a:cubicBezTo>
                    <a:pt x="520" y="2334"/>
                    <a:pt x="706" y="2443"/>
                    <a:pt x="909" y="2502"/>
                  </a:cubicBezTo>
                  <a:cubicBezTo>
                    <a:pt x="1033" y="2540"/>
                    <a:pt x="1161" y="2559"/>
                    <a:pt x="1291" y="2560"/>
                  </a:cubicBezTo>
                  <a:cubicBezTo>
                    <a:pt x="1638" y="2560"/>
                    <a:pt x="1959" y="2413"/>
                    <a:pt x="2201" y="2162"/>
                  </a:cubicBezTo>
                  <a:lnTo>
                    <a:pt x="2395" y="1906"/>
                  </a:lnTo>
                  <a:lnTo>
                    <a:pt x="2518" y="1603"/>
                  </a:lnTo>
                  <a:cubicBezTo>
                    <a:pt x="2533" y="1491"/>
                    <a:pt x="2549" y="1380"/>
                    <a:pt x="2563" y="1267"/>
                  </a:cubicBezTo>
                  <a:cubicBezTo>
                    <a:pt x="2570" y="1099"/>
                    <a:pt x="2534" y="930"/>
                    <a:pt x="2457" y="780"/>
                  </a:cubicBezTo>
                  <a:cubicBezTo>
                    <a:pt x="2428" y="675"/>
                    <a:pt x="2374" y="579"/>
                    <a:pt x="2298" y="501"/>
                  </a:cubicBezTo>
                  <a:cubicBezTo>
                    <a:pt x="2245" y="407"/>
                    <a:pt x="2168" y="329"/>
                    <a:pt x="2078" y="273"/>
                  </a:cubicBezTo>
                  <a:cubicBezTo>
                    <a:pt x="2001" y="197"/>
                    <a:pt x="1907" y="141"/>
                    <a:pt x="1805" y="112"/>
                  </a:cubicBezTo>
                  <a:cubicBezTo>
                    <a:pt x="1671" y="39"/>
                    <a:pt x="1522" y="1"/>
                    <a:pt x="1370" y="1"/>
                  </a:cubicBezTo>
                  <a:cubicBezTo>
                    <a:pt x="1356" y="1"/>
                    <a:pt x="1343" y="2"/>
                    <a:pt x="1330" y="2"/>
                  </a:cubicBezTo>
                  <a:cubicBezTo>
                    <a:pt x="1318" y="2"/>
                    <a:pt x="1307" y="2"/>
                    <a:pt x="12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6"/>
            <p:cNvSpPr/>
            <p:nvPr/>
          </p:nvSpPr>
          <p:spPr>
            <a:xfrm>
              <a:off x="5091325" y="3141825"/>
              <a:ext cx="43325" cy="43900"/>
            </a:xfrm>
            <a:custGeom>
              <a:avLst/>
              <a:gdLst/>
              <a:ahLst/>
              <a:cxnLst/>
              <a:rect l="l" t="t" r="r" b="b"/>
              <a:pathLst>
                <a:path w="1733" h="1756" extrusionOk="0">
                  <a:moveTo>
                    <a:pt x="892" y="1"/>
                  </a:moveTo>
                  <a:cubicBezTo>
                    <a:pt x="738" y="1"/>
                    <a:pt x="586" y="38"/>
                    <a:pt x="449" y="112"/>
                  </a:cubicBezTo>
                  <a:lnTo>
                    <a:pt x="436" y="118"/>
                  </a:lnTo>
                  <a:cubicBezTo>
                    <a:pt x="313" y="173"/>
                    <a:pt x="264" y="249"/>
                    <a:pt x="192" y="346"/>
                  </a:cubicBezTo>
                  <a:cubicBezTo>
                    <a:pt x="140" y="399"/>
                    <a:pt x="103" y="465"/>
                    <a:pt x="83" y="539"/>
                  </a:cubicBezTo>
                  <a:cubicBezTo>
                    <a:pt x="66" y="572"/>
                    <a:pt x="51" y="608"/>
                    <a:pt x="40" y="644"/>
                  </a:cubicBezTo>
                  <a:cubicBezTo>
                    <a:pt x="37" y="654"/>
                    <a:pt x="9" y="869"/>
                    <a:pt x="9" y="880"/>
                  </a:cubicBezTo>
                  <a:lnTo>
                    <a:pt x="9" y="885"/>
                  </a:lnTo>
                  <a:lnTo>
                    <a:pt x="9" y="898"/>
                  </a:lnTo>
                  <a:cubicBezTo>
                    <a:pt x="8" y="914"/>
                    <a:pt x="6" y="928"/>
                    <a:pt x="6" y="944"/>
                  </a:cubicBezTo>
                  <a:cubicBezTo>
                    <a:pt x="1" y="1052"/>
                    <a:pt x="25" y="1160"/>
                    <a:pt x="74" y="1257"/>
                  </a:cubicBezTo>
                  <a:cubicBezTo>
                    <a:pt x="106" y="1356"/>
                    <a:pt x="162" y="1445"/>
                    <a:pt x="238" y="1517"/>
                  </a:cubicBezTo>
                  <a:lnTo>
                    <a:pt x="398" y="1644"/>
                  </a:lnTo>
                  <a:cubicBezTo>
                    <a:pt x="518" y="1716"/>
                    <a:pt x="656" y="1755"/>
                    <a:pt x="798" y="1755"/>
                  </a:cubicBezTo>
                  <a:lnTo>
                    <a:pt x="842" y="1752"/>
                  </a:lnTo>
                  <a:lnTo>
                    <a:pt x="861" y="1752"/>
                  </a:lnTo>
                  <a:lnTo>
                    <a:pt x="1087" y="1721"/>
                  </a:lnTo>
                  <a:lnTo>
                    <a:pt x="1090" y="1721"/>
                  </a:lnTo>
                  <a:lnTo>
                    <a:pt x="1295" y="1633"/>
                  </a:lnTo>
                  <a:cubicBezTo>
                    <a:pt x="1393" y="1579"/>
                    <a:pt x="1475" y="1502"/>
                    <a:pt x="1534" y="1408"/>
                  </a:cubicBezTo>
                  <a:cubicBezTo>
                    <a:pt x="1563" y="1383"/>
                    <a:pt x="1587" y="1352"/>
                    <a:pt x="1602" y="1317"/>
                  </a:cubicBezTo>
                  <a:lnTo>
                    <a:pt x="1607" y="1301"/>
                  </a:lnTo>
                  <a:cubicBezTo>
                    <a:pt x="1636" y="1232"/>
                    <a:pt x="1665" y="1163"/>
                    <a:pt x="1692" y="1094"/>
                  </a:cubicBezTo>
                  <a:cubicBezTo>
                    <a:pt x="1729" y="981"/>
                    <a:pt x="1733" y="862"/>
                    <a:pt x="1707" y="746"/>
                  </a:cubicBezTo>
                  <a:cubicBezTo>
                    <a:pt x="1707" y="670"/>
                    <a:pt x="1688" y="594"/>
                    <a:pt x="1649" y="527"/>
                  </a:cubicBezTo>
                  <a:cubicBezTo>
                    <a:pt x="1616" y="421"/>
                    <a:pt x="1556" y="324"/>
                    <a:pt x="1475" y="248"/>
                  </a:cubicBezTo>
                  <a:lnTo>
                    <a:pt x="1303" y="112"/>
                  </a:lnTo>
                  <a:cubicBezTo>
                    <a:pt x="1236" y="84"/>
                    <a:pt x="1168" y="55"/>
                    <a:pt x="1102" y="24"/>
                  </a:cubicBezTo>
                  <a:cubicBezTo>
                    <a:pt x="1032" y="9"/>
                    <a:pt x="962" y="1"/>
                    <a:pt x="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6"/>
            <p:cNvSpPr/>
            <p:nvPr/>
          </p:nvSpPr>
          <p:spPr>
            <a:xfrm>
              <a:off x="5166200" y="3250900"/>
              <a:ext cx="36150" cy="36600"/>
            </a:xfrm>
            <a:custGeom>
              <a:avLst/>
              <a:gdLst/>
              <a:ahLst/>
              <a:cxnLst/>
              <a:rect l="l" t="t" r="r" b="b"/>
              <a:pathLst>
                <a:path w="1446" h="1464" extrusionOk="0">
                  <a:moveTo>
                    <a:pt x="744" y="0"/>
                  </a:moveTo>
                  <a:cubicBezTo>
                    <a:pt x="705" y="0"/>
                    <a:pt x="665" y="5"/>
                    <a:pt x="626" y="14"/>
                  </a:cubicBezTo>
                  <a:cubicBezTo>
                    <a:pt x="562" y="14"/>
                    <a:pt x="500" y="31"/>
                    <a:pt x="446" y="64"/>
                  </a:cubicBezTo>
                  <a:cubicBezTo>
                    <a:pt x="358" y="93"/>
                    <a:pt x="278" y="145"/>
                    <a:pt x="218" y="215"/>
                  </a:cubicBezTo>
                  <a:cubicBezTo>
                    <a:pt x="212" y="221"/>
                    <a:pt x="208" y="227"/>
                    <a:pt x="203" y="233"/>
                  </a:cubicBezTo>
                  <a:lnTo>
                    <a:pt x="198" y="240"/>
                  </a:lnTo>
                  <a:lnTo>
                    <a:pt x="193" y="246"/>
                  </a:lnTo>
                  <a:cubicBezTo>
                    <a:pt x="177" y="266"/>
                    <a:pt x="162" y="286"/>
                    <a:pt x="147" y="308"/>
                  </a:cubicBezTo>
                  <a:cubicBezTo>
                    <a:pt x="94" y="367"/>
                    <a:pt x="58" y="437"/>
                    <a:pt x="41" y="514"/>
                  </a:cubicBezTo>
                  <a:cubicBezTo>
                    <a:pt x="39" y="522"/>
                    <a:pt x="36" y="529"/>
                    <a:pt x="35" y="537"/>
                  </a:cubicBezTo>
                  <a:cubicBezTo>
                    <a:pt x="5" y="632"/>
                    <a:pt x="0" y="731"/>
                    <a:pt x="22" y="828"/>
                  </a:cubicBezTo>
                  <a:cubicBezTo>
                    <a:pt x="26" y="924"/>
                    <a:pt x="55" y="1018"/>
                    <a:pt x="105" y="1099"/>
                  </a:cubicBezTo>
                  <a:lnTo>
                    <a:pt x="218" y="1247"/>
                  </a:lnTo>
                  <a:cubicBezTo>
                    <a:pt x="303" y="1335"/>
                    <a:pt x="412" y="1400"/>
                    <a:pt x="531" y="1434"/>
                  </a:cubicBezTo>
                  <a:lnTo>
                    <a:pt x="538" y="1437"/>
                  </a:lnTo>
                  <a:cubicBezTo>
                    <a:pt x="592" y="1454"/>
                    <a:pt x="649" y="1463"/>
                    <a:pt x="706" y="1463"/>
                  </a:cubicBezTo>
                  <a:cubicBezTo>
                    <a:pt x="745" y="1463"/>
                    <a:pt x="783" y="1459"/>
                    <a:pt x="822" y="1450"/>
                  </a:cubicBezTo>
                  <a:cubicBezTo>
                    <a:pt x="915" y="1446"/>
                    <a:pt x="1006" y="1416"/>
                    <a:pt x="1085" y="1364"/>
                  </a:cubicBezTo>
                  <a:lnTo>
                    <a:pt x="1229" y="1250"/>
                  </a:lnTo>
                  <a:cubicBezTo>
                    <a:pt x="1297" y="1185"/>
                    <a:pt x="1348" y="1104"/>
                    <a:pt x="1376" y="1015"/>
                  </a:cubicBezTo>
                  <a:cubicBezTo>
                    <a:pt x="1408" y="959"/>
                    <a:pt x="1424" y="895"/>
                    <a:pt x="1424" y="832"/>
                  </a:cubicBezTo>
                  <a:cubicBezTo>
                    <a:pt x="1446" y="736"/>
                    <a:pt x="1441" y="635"/>
                    <a:pt x="1413" y="541"/>
                  </a:cubicBezTo>
                  <a:lnTo>
                    <a:pt x="1340" y="367"/>
                  </a:lnTo>
                  <a:cubicBezTo>
                    <a:pt x="1280" y="259"/>
                    <a:pt x="1192" y="169"/>
                    <a:pt x="1085" y="106"/>
                  </a:cubicBezTo>
                  <a:lnTo>
                    <a:pt x="1080" y="101"/>
                  </a:lnTo>
                  <a:cubicBezTo>
                    <a:pt x="1023" y="76"/>
                    <a:pt x="966" y="51"/>
                    <a:pt x="910" y="28"/>
                  </a:cubicBezTo>
                  <a:cubicBezTo>
                    <a:pt x="856" y="9"/>
                    <a:pt x="800" y="0"/>
                    <a:pt x="7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6"/>
            <p:cNvSpPr/>
            <p:nvPr/>
          </p:nvSpPr>
          <p:spPr>
            <a:xfrm>
              <a:off x="5221175" y="3164925"/>
              <a:ext cx="47750" cy="44150"/>
            </a:xfrm>
            <a:custGeom>
              <a:avLst/>
              <a:gdLst/>
              <a:ahLst/>
              <a:cxnLst/>
              <a:rect l="l" t="t" r="r" b="b"/>
              <a:pathLst>
                <a:path w="1910" h="1766" extrusionOk="0">
                  <a:moveTo>
                    <a:pt x="1004" y="0"/>
                  </a:moveTo>
                  <a:cubicBezTo>
                    <a:pt x="854" y="0"/>
                    <a:pt x="704" y="40"/>
                    <a:pt x="570" y="119"/>
                  </a:cubicBezTo>
                  <a:cubicBezTo>
                    <a:pt x="0" y="470"/>
                    <a:pt x="0" y="1297"/>
                    <a:pt x="570" y="1645"/>
                  </a:cubicBezTo>
                  <a:cubicBezTo>
                    <a:pt x="704" y="1725"/>
                    <a:pt x="854" y="1765"/>
                    <a:pt x="1004" y="1765"/>
                  </a:cubicBezTo>
                  <a:cubicBezTo>
                    <a:pt x="1154" y="1765"/>
                    <a:pt x="1305" y="1725"/>
                    <a:pt x="1439" y="1645"/>
                  </a:cubicBezTo>
                  <a:cubicBezTo>
                    <a:pt x="1522" y="1601"/>
                    <a:pt x="1597" y="1543"/>
                    <a:pt x="1665" y="1477"/>
                  </a:cubicBezTo>
                  <a:cubicBezTo>
                    <a:pt x="1743" y="1403"/>
                    <a:pt x="1802" y="1310"/>
                    <a:pt x="1833" y="1207"/>
                  </a:cubicBezTo>
                  <a:cubicBezTo>
                    <a:pt x="1885" y="1106"/>
                    <a:pt x="1910" y="994"/>
                    <a:pt x="1904" y="883"/>
                  </a:cubicBezTo>
                  <a:lnTo>
                    <a:pt x="1875" y="660"/>
                  </a:lnTo>
                  <a:cubicBezTo>
                    <a:pt x="1838" y="520"/>
                    <a:pt x="1766" y="393"/>
                    <a:pt x="1665" y="289"/>
                  </a:cubicBezTo>
                  <a:cubicBezTo>
                    <a:pt x="1639" y="262"/>
                    <a:pt x="1610" y="239"/>
                    <a:pt x="1577" y="219"/>
                  </a:cubicBezTo>
                  <a:cubicBezTo>
                    <a:pt x="1551" y="193"/>
                    <a:pt x="1521" y="170"/>
                    <a:pt x="1489" y="150"/>
                  </a:cubicBezTo>
                  <a:lnTo>
                    <a:pt x="1472" y="140"/>
                  </a:lnTo>
                  <a:lnTo>
                    <a:pt x="1439" y="119"/>
                  </a:lnTo>
                  <a:cubicBezTo>
                    <a:pt x="1305" y="40"/>
                    <a:pt x="1154" y="0"/>
                    <a:pt x="10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38"/>
          <p:cNvSpPr txBox="1">
            <a:spLocks noGrp="1"/>
          </p:cNvSpPr>
          <p:nvPr>
            <p:ph type="body" idx="2"/>
          </p:nvPr>
        </p:nvSpPr>
        <p:spPr>
          <a:xfrm>
            <a:off x="4087800" y="3362250"/>
            <a:ext cx="3913200" cy="15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Sudah berapa lama masalah ini muncul?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Kapan itu muncul?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Apakah terjadi sesuatu yang membuat masalah ini menjadi lebih buruk?</a:t>
            </a:r>
            <a:endParaRPr dirty="0"/>
          </a:p>
        </p:txBody>
      </p:sp>
      <p:sp>
        <p:nvSpPr>
          <p:cNvPr id="665" name="Google Shape;665;p38"/>
          <p:cNvSpPr txBox="1">
            <a:spLocks noGrp="1"/>
          </p:cNvSpPr>
          <p:nvPr>
            <p:ph type="title"/>
          </p:nvPr>
        </p:nvSpPr>
        <p:spPr>
          <a:xfrm>
            <a:off x="457200" y="932250"/>
            <a:ext cx="815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DEFINE</a:t>
            </a:r>
            <a:endParaRPr sz="32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14800" y="2854050"/>
            <a:ext cx="3962400" cy="479700"/>
          </a:xfrm>
        </p:spPr>
        <p:txBody>
          <a:bodyPr/>
          <a:lstStyle/>
          <a:p>
            <a:pPr marL="109538" indent="4763" algn="just"/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Definisikan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Apa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,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Dimana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,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Kapan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,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dan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Sejauh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Apa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?</a:t>
            </a:r>
          </a:p>
          <a:p>
            <a:pPr marL="109538" indent="4763" algn="just"/>
            <a:endParaRPr lang="en-US" sz="1400" dirty="0">
              <a:latin typeface="Signika Light"/>
              <a:ea typeface="Signika Light"/>
              <a:cs typeface="Signika Light"/>
              <a:sym typeface="Signika Light"/>
            </a:endParaRPr>
          </a:p>
          <a:p>
            <a:pPr marL="109538" indent="0" algn="just"/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Lakukan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Brainstorming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dan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buat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catatan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273" r="18273" b="2732"/>
          <a:stretch/>
        </p:blipFill>
        <p:spPr>
          <a:xfrm>
            <a:off x="304800" y="1752600"/>
            <a:ext cx="3486150" cy="33909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33"/>
          <p:cNvSpPr txBox="1">
            <a:spLocks noGrp="1"/>
          </p:cNvSpPr>
          <p:nvPr>
            <p:ph type="title" idx="2"/>
          </p:nvPr>
        </p:nvSpPr>
        <p:spPr>
          <a:xfrm>
            <a:off x="733600" y="377725"/>
            <a:ext cx="3762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EXPLORE</a:t>
            </a:r>
            <a:endParaRPr sz="3200" b="1" dirty="0"/>
          </a:p>
        </p:txBody>
      </p:sp>
      <p:grpSp>
        <p:nvGrpSpPr>
          <p:cNvPr id="19" name="Google Shape;997;p48"/>
          <p:cNvGrpSpPr/>
          <p:nvPr/>
        </p:nvGrpSpPr>
        <p:grpSpPr>
          <a:xfrm flipH="1">
            <a:off x="6117143" y="706673"/>
            <a:ext cx="2061789" cy="3164110"/>
            <a:chOff x="6275892" y="1089187"/>
            <a:chExt cx="2061789" cy="3164110"/>
          </a:xfrm>
        </p:grpSpPr>
        <p:sp>
          <p:nvSpPr>
            <p:cNvPr id="20" name="Google Shape;998;p48"/>
            <p:cNvSpPr/>
            <p:nvPr/>
          </p:nvSpPr>
          <p:spPr>
            <a:xfrm>
              <a:off x="7342389" y="3630695"/>
              <a:ext cx="995292" cy="622602"/>
            </a:xfrm>
            <a:custGeom>
              <a:avLst/>
              <a:gdLst/>
              <a:ahLst/>
              <a:cxnLst/>
              <a:rect l="l" t="t" r="r" b="b"/>
              <a:pathLst>
                <a:path w="8374" h="5238" fill="none" extrusionOk="0">
                  <a:moveTo>
                    <a:pt x="7639" y="3270"/>
                  </a:moveTo>
                  <a:lnTo>
                    <a:pt x="1768" y="5104"/>
                  </a:lnTo>
                  <a:cubicBezTo>
                    <a:pt x="1301" y="5238"/>
                    <a:pt x="801" y="4971"/>
                    <a:pt x="668" y="4504"/>
                  </a:cubicBezTo>
                  <a:lnTo>
                    <a:pt x="1" y="2369"/>
                  </a:lnTo>
                  <a:lnTo>
                    <a:pt x="7573" y="1"/>
                  </a:lnTo>
                  <a:lnTo>
                    <a:pt x="8240" y="2169"/>
                  </a:lnTo>
                  <a:cubicBezTo>
                    <a:pt x="8373" y="2636"/>
                    <a:pt x="8106" y="3136"/>
                    <a:pt x="7639" y="3270"/>
                  </a:cubicBezTo>
                  <a:close/>
                </a:path>
              </a:pathLst>
            </a:custGeom>
            <a:solidFill>
              <a:srgbClr val="FFFFFF"/>
            </a:solidFill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99;p48"/>
            <p:cNvSpPr/>
            <p:nvPr/>
          </p:nvSpPr>
          <p:spPr>
            <a:xfrm>
              <a:off x="6275892" y="1239072"/>
              <a:ext cx="2026002" cy="2284656"/>
            </a:xfrm>
            <a:custGeom>
              <a:avLst/>
              <a:gdLst/>
              <a:ahLst/>
              <a:cxnLst/>
              <a:rect l="l" t="t" r="r" b="b"/>
              <a:pathLst>
                <a:path w="17046" h="19221" extrusionOk="0">
                  <a:moveTo>
                    <a:pt x="8648" y="1"/>
                  </a:moveTo>
                  <a:cubicBezTo>
                    <a:pt x="7572" y="1"/>
                    <a:pt x="6472" y="216"/>
                    <a:pt x="5404" y="674"/>
                  </a:cubicBezTo>
                  <a:cubicBezTo>
                    <a:pt x="2002" y="2142"/>
                    <a:pt x="0" y="5911"/>
                    <a:pt x="701" y="9547"/>
                  </a:cubicBezTo>
                  <a:cubicBezTo>
                    <a:pt x="1168" y="12049"/>
                    <a:pt x="2702" y="14017"/>
                    <a:pt x="4670" y="15151"/>
                  </a:cubicBezTo>
                  <a:cubicBezTo>
                    <a:pt x="6205" y="16019"/>
                    <a:pt x="7372" y="17353"/>
                    <a:pt x="7906" y="19021"/>
                  </a:cubicBezTo>
                  <a:lnTo>
                    <a:pt x="7939" y="19221"/>
                  </a:lnTo>
                  <a:lnTo>
                    <a:pt x="15545" y="16886"/>
                  </a:lnTo>
                  <a:lnTo>
                    <a:pt x="15478" y="16652"/>
                  </a:lnTo>
                  <a:cubicBezTo>
                    <a:pt x="14978" y="15051"/>
                    <a:pt x="15111" y="13283"/>
                    <a:pt x="15878" y="11782"/>
                  </a:cubicBezTo>
                  <a:cubicBezTo>
                    <a:pt x="16812" y="9948"/>
                    <a:pt x="17046" y="7813"/>
                    <a:pt x="16412" y="5711"/>
                  </a:cubicBezTo>
                  <a:cubicBezTo>
                    <a:pt x="15318" y="2225"/>
                    <a:pt x="12108" y="1"/>
                    <a:pt x="8648" y="1"/>
                  </a:cubicBezTo>
                  <a:close/>
                </a:path>
              </a:pathLst>
            </a:custGeom>
            <a:solidFill>
              <a:srgbClr val="FFD378"/>
            </a:solidFill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00;p48"/>
            <p:cNvSpPr/>
            <p:nvPr/>
          </p:nvSpPr>
          <p:spPr>
            <a:xfrm>
              <a:off x="7378046" y="1513049"/>
              <a:ext cx="495744" cy="385471"/>
            </a:xfrm>
            <a:custGeom>
              <a:avLst/>
              <a:gdLst/>
              <a:ahLst/>
              <a:cxnLst/>
              <a:rect l="l" t="t" r="r" b="b"/>
              <a:pathLst>
                <a:path w="4171" h="3243" extrusionOk="0">
                  <a:moveTo>
                    <a:pt x="1321" y="1"/>
                  </a:moveTo>
                  <a:cubicBezTo>
                    <a:pt x="633" y="1"/>
                    <a:pt x="139" y="334"/>
                    <a:pt x="67" y="904"/>
                  </a:cubicBezTo>
                  <a:cubicBezTo>
                    <a:pt x="1" y="1705"/>
                    <a:pt x="868" y="2672"/>
                    <a:pt x="1969" y="3073"/>
                  </a:cubicBezTo>
                  <a:cubicBezTo>
                    <a:pt x="2286" y="3188"/>
                    <a:pt x="2591" y="3242"/>
                    <a:pt x="2868" y="3242"/>
                  </a:cubicBezTo>
                  <a:cubicBezTo>
                    <a:pt x="3552" y="3242"/>
                    <a:pt x="4056" y="2909"/>
                    <a:pt x="4104" y="2339"/>
                  </a:cubicBezTo>
                  <a:cubicBezTo>
                    <a:pt x="4170" y="1505"/>
                    <a:pt x="3336" y="538"/>
                    <a:pt x="2236" y="171"/>
                  </a:cubicBezTo>
                  <a:cubicBezTo>
                    <a:pt x="1909" y="55"/>
                    <a:pt x="1599" y="1"/>
                    <a:pt x="13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01;p48"/>
            <p:cNvSpPr/>
            <p:nvPr/>
          </p:nvSpPr>
          <p:spPr>
            <a:xfrm>
              <a:off x="6275892" y="1089187"/>
              <a:ext cx="2026002" cy="2434542"/>
            </a:xfrm>
            <a:custGeom>
              <a:avLst/>
              <a:gdLst/>
              <a:ahLst/>
              <a:cxnLst/>
              <a:rect l="l" t="t" r="r" b="b"/>
              <a:pathLst>
                <a:path w="17046" h="20482" fill="none" extrusionOk="0">
                  <a:moveTo>
                    <a:pt x="16412" y="6972"/>
                  </a:moveTo>
                  <a:cubicBezTo>
                    <a:pt x="14978" y="2402"/>
                    <a:pt x="9908" y="1"/>
                    <a:pt x="5404" y="1935"/>
                  </a:cubicBezTo>
                  <a:cubicBezTo>
                    <a:pt x="2002" y="3403"/>
                    <a:pt x="0" y="7172"/>
                    <a:pt x="701" y="10808"/>
                  </a:cubicBezTo>
                  <a:cubicBezTo>
                    <a:pt x="1168" y="13310"/>
                    <a:pt x="2702" y="15278"/>
                    <a:pt x="4670" y="16412"/>
                  </a:cubicBezTo>
                  <a:cubicBezTo>
                    <a:pt x="6205" y="17280"/>
                    <a:pt x="7372" y="18614"/>
                    <a:pt x="7906" y="20282"/>
                  </a:cubicBezTo>
                  <a:lnTo>
                    <a:pt x="7939" y="20482"/>
                  </a:lnTo>
                  <a:lnTo>
                    <a:pt x="15545" y="18147"/>
                  </a:lnTo>
                  <a:lnTo>
                    <a:pt x="15478" y="17913"/>
                  </a:lnTo>
                  <a:cubicBezTo>
                    <a:pt x="14978" y="16312"/>
                    <a:pt x="15111" y="14544"/>
                    <a:pt x="15878" y="13043"/>
                  </a:cubicBezTo>
                  <a:cubicBezTo>
                    <a:pt x="16812" y="11209"/>
                    <a:pt x="17046" y="9074"/>
                    <a:pt x="16412" y="6972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02;p48"/>
            <p:cNvSpPr/>
            <p:nvPr/>
          </p:nvSpPr>
          <p:spPr>
            <a:xfrm>
              <a:off x="7219492" y="3246058"/>
              <a:ext cx="1022985" cy="662302"/>
            </a:xfrm>
            <a:custGeom>
              <a:avLst/>
              <a:gdLst/>
              <a:ahLst/>
              <a:cxnLst/>
              <a:rect l="l" t="t" r="r" b="b"/>
              <a:pathLst>
                <a:path w="8607" h="5572" fill="none" extrusionOk="0">
                  <a:moveTo>
                    <a:pt x="0" y="2336"/>
                  </a:moveTo>
                  <a:lnTo>
                    <a:pt x="7606" y="1"/>
                  </a:lnTo>
                  <a:lnTo>
                    <a:pt x="8607" y="3237"/>
                  </a:lnTo>
                  <a:lnTo>
                    <a:pt x="1035" y="5572"/>
                  </a:lnTo>
                  <a:close/>
                </a:path>
              </a:pathLst>
            </a:custGeom>
            <a:noFill/>
            <a:ln w="28575" cap="flat" cmpd="sng">
              <a:solidFill>
                <a:srgbClr val="352A53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003;p48"/>
            <p:cNvSpPr/>
            <p:nvPr/>
          </p:nvSpPr>
          <p:spPr>
            <a:xfrm>
              <a:off x="6854722" y="2302412"/>
              <a:ext cx="816890" cy="1082600"/>
            </a:xfrm>
            <a:custGeom>
              <a:avLst/>
              <a:gdLst/>
              <a:ahLst/>
              <a:cxnLst/>
              <a:rect l="l" t="t" r="r" b="b"/>
              <a:pathLst>
                <a:path w="6873" h="9108" fill="none" extrusionOk="0">
                  <a:moveTo>
                    <a:pt x="6872" y="9107"/>
                  </a:moveTo>
                  <a:lnTo>
                    <a:pt x="4837" y="2569"/>
                  </a:ln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004;p48"/>
            <p:cNvSpPr/>
            <p:nvPr/>
          </p:nvSpPr>
          <p:spPr>
            <a:xfrm>
              <a:off x="7429629" y="2024869"/>
              <a:ext cx="309380" cy="583021"/>
            </a:xfrm>
            <a:custGeom>
              <a:avLst/>
              <a:gdLst/>
              <a:ahLst/>
              <a:cxnLst/>
              <a:rect l="l" t="t" r="r" b="b"/>
              <a:pathLst>
                <a:path w="2603" h="4905" fill="none" extrusionOk="0">
                  <a:moveTo>
                    <a:pt x="0" y="4904"/>
                  </a:moveTo>
                  <a:lnTo>
                    <a:pt x="2602" y="1"/>
                  </a:lnTo>
                </a:path>
              </a:pathLst>
            </a:custGeom>
            <a:noFill/>
            <a:ln w="28575" cap="rnd" cmpd="sng">
              <a:solidFill>
                <a:srgbClr val="352A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4-Point Star 5"/>
          <p:cNvSpPr/>
          <p:nvPr/>
        </p:nvSpPr>
        <p:spPr>
          <a:xfrm>
            <a:off x="6471901" y="305762"/>
            <a:ext cx="289471" cy="381000"/>
          </a:xfrm>
          <a:prstGeom prst="star4">
            <a:avLst>
              <a:gd name="adj" fmla="val 18283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4-Point Star 29"/>
          <p:cNvSpPr/>
          <p:nvPr/>
        </p:nvSpPr>
        <p:spPr>
          <a:xfrm>
            <a:off x="7848600" y="266100"/>
            <a:ext cx="289471" cy="381000"/>
          </a:xfrm>
          <a:prstGeom prst="star4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4-Point Star 30"/>
          <p:cNvSpPr/>
          <p:nvPr/>
        </p:nvSpPr>
        <p:spPr>
          <a:xfrm>
            <a:off x="8382000" y="1560726"/>
            <a:ext cx="289471" cy="381000"/>
          </a:xfrm>
          <a:prstGeom prst="star4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627;p36"/>
          <p:cNvSpPr txBox="1">
            <a:spLocks/>
          </p:cNvSpPr>
          <p:nvPr/>
        </p:nvSpPr>
        <p:spPr>
          <a:xfrm>
            <a:off x="158017" y="2085555"/>
            <a:ext cx="1518383" cy="15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ignika SemiBold"/>
              <a:buNone/>
              <a:defRPr sz="28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ctr">
              <a:spcBef>
                <a:spcPts val="1600"/>
              </a:spcBef>
            </a:pP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Explore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semua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solusi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untuk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menentukan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tindakan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terbaik</a:t>
            </a:r>
            <a:endParaRPr lang="en-US" sz="1400" dirty="0"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sp>
        <p:nvSpPr>
          <p:cNvPr id="33" name="Google Shape;648;p37"/>
          <p:cNvSpPr/>
          <p:nvPr/>
        </p:nvSpPr>
        <p:spPr>
          <a:xfrm>
            <a:off x="638783" y="1839688"/>
            <a:ext cx="434000" cy="393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Signika SemiBold"/>
              <a:ea typeface="Signika SemiBold"/>
              <a:cs typeface="Signika SemiBold"/>
              <a:sym typeface="Signika SemiBold"/>
            </a:endParaRPr>
          </a:p>
        </p:txBody>
      </p:sp>
      <p:cxnSp>
        <p:nvCxnSpPr>
          <p:cNvPr id="34" name="Google Shape;654;p37"/>
          <p:cNvCxnSpPr/>
          <p:nvPr/>
        </p:nvCxnSpPr>
        <p:spPr>
          <a:xfrm>
            <a:off x="1072783" y="2038285"/>
            <a:ext cx="1289417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6" name="Google Shape;648;p37"/>
          <p:cNvSpPr/>
          <p:nvPr/>
        </p:nvSpPr>
        <p:spPr>
          <a:xfrm>
            <a:off x="2362200" y="1841510"/>
            <a:ext cx="434000" cy="393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Signika SemiBold"/>
              <a:ea typeface="Signika SemiBold"/>
              <a:cs typeface="Signika SemiBold"/>
              <a:sym typeface="Signika SemiBold"/>
            </a:endParaRPr>
          </a:p>
        </p:txBody>
      </p:sp>
      <p:sp>
        <p:nvSpPr>
          <p:cNvPr id="39" name="Google Shape;648;p37"/>
          <p:cNvSpPr/>
          <p:nvPr/>
        </p:nvSpPr>
        <p:spPr>
          <a:xfrm>
            <a:off x="4061800" y="1830723"/>
            <a:ext cx="434000" cy="3935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Signika SemiBold"/>
              <a:ea typeface="Signika SemiBold"/>
              <a:cs typeface="Signika SemiBold"/>
              <a:sym typeface="Signika SemiBold"/>
            </a:endParaRPr>
          </a:p>
        </p:txBody>
      </p:sp>
      <p:sp>
        <p:nvSpPr>
          <p:cNvPr id="40" name="Google Shape;627;p36"/>
          <p:cNvSpPr txBox="1">
            <a:spLocks/>
          </p:cNvSpPr>
          <p:nvPr/>
        </p:nvSpPr>
        <p:spPr>
          <a:xfrm>
            <a:off x="1820008" y="2094965"/>
            <a:ext cx="1518383" cy="15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ignika SemiBold"/>
              <a:buNone/>
              <a:defRPr sz="28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ctr">
              <a:spcBef>
                <a:spcPts val="1600"/>
              </a:spcBef>
            </a:pP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Tuliskan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pro/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kontra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untuk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setiap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solusi</a:t>
            </a:r>
            <a:endParaRPr lang="en-US" sz="1400" dirty="0">
              <a:latin typeface="Signika Light"/>
              <a:ea typeface="Signika Light"/>
              <a:cs typeface="Signika Light"/>
              <a:sym typeface="Signika Light"/>
            </a:endParaRPr>
          </a:p>
        </p:txBody>
      </p:sp>
      <p:sp>
        <p:nvSpPr>
          <p:cNvPr id="41" name="Google Shape;627;p36"/>
          <p:cNvSpPr txBox="1">
            <a:spLocks/>
          </p:cNvSpPr>
          <p:nvPr/>
        </p:nvSpPr>
        <p:spPr>
          <a:xfrm>
            <a:off x="3352800" y="2009504"/>
            <a:ext cx="1929269" cy="15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ignika SemiBold"/>
              <a:buNone/>
              <a:defRPr sz="2800" b="0" i="0" u="none" strike="noStrike" cap="none">
                <a:solidFill>
                  <a:schemeClr val="accent5"/>
                </a:solidFill>
                <a:latin typeface="Signika SemiBold"/>
                <a:ea typeface="Signika SemiBold"/>
                <a:cs typeface="Signika SemiBold"/>
                <a:sym typeface="Signika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Sniglet"/>
              <a:buNone/>
              <a:defRPr sz="2800" b="1" i="0" u="none" strike="noStrike" cap="none">
                <a:solidFill>
                  <a:schemeClr val="accent5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algn="ctr">
              <a:spcBef>
                <a:spcPts val="1600"/>
              </a:spcBef>
            </a:pP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Ini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adalah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waktu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untuk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benar-benar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menjelajahi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semua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ide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sebelum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Anda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terjun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dan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memecahkan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 </a:t>
            </a:r>
            <a:r>
              <a:rPr lang="en-US" sz="1400" dirty="0" err="1">
                <a:latin typeface="Signika Light"/>
                <a:ea typeface="Signika Light"/>
                <a:cs typeface="Signika Light"/>
                <a:sym typeface="Signika Light"/>
              </a:rPr>
              <a:t>masalah</a:t>
            </a:r>
            <a:r>
              <a:rPr lang="en-US" sz="1400" dirty="0">
                <a:latin typeface="Signika Light"/>
                <a:ea typeface="Signika Light"/>
                <a:cs typeface="Signika Light"/>
                <a:sym typeface="Signika Light"/>
              </a:rPr>
              <a:t>.</a:t>
            </a:r>
          </a:p>
        </p:txBody>
      </p:sp>
      <p:cxnSp>
        <p:nvCxnSpPr>
          <p:cNvPr id="43" name="Google Shape;654;p37"/>
          <p:cNvCxnSpPr/>
          <p:nvPr/>
        </p:nvCxnSpPr>
        <p:spPr>
          <a:xfrm>
            <a:off x="2796200" y="2038350"/>
            <a:ext cx="1289417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4" name="Google Shape;582;p33"/>
          <p:cNvSpPr txBox="1">
            <a:spLocks noGrp="1"/>
          </p:cNvSpPr>
          <p:nvPr>
            <p:ph type="title" idx="2"/>
          </p:nvPr>
        </p:nvSpPr>
        <p:spPr>
          <a:xfrm>
            <a:off x="619698" y="1809750"/>
            <a:ext cx="45308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1</a:t>
            </a:r>
            <a:endParaRPr sz="2000" b="1" dirty="0"/>
          </a:p>
        </p:txBody>
      </p:sp>
      <p:sp>
        <p:nvSpPr>
          <p:cNvPr id="45" name="Google Shape;582;p33"/>
          <p:cNvSpPr txBox="1">
            <a:spLocks noGrp="1"/>
          </p:cNvSpPr>
          <p:nvPr>
            <p:ph type="title" idx="2"/>
          </p:nvPr>
        </p:nvSpPr>
        <p:spPr>
          <a:xfrm>
            <a:off x="2366315" y="1799205"/>
            <a:ext cx="45308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2</a:t>
            </a:r>
            <a:endParaRPr sz="2000" b="1" dirty="0"/>
          </a:p>
        </p:txBody>
      </p:sp>
      <p:sp>
        <p:nvSpPr>
          <p:cNvPr id="46" name="Google Shape;582;p33"/>
          <p:cNvSpPr txBox="1">
            <a:spLocks noGrp="1"/>
          </p:cNvSpPr>
          <p:nvPr>
            <p:ph type="title" idx="2"/>
          </p:nvPr>
        </p:nvSpPr>
        <p:spPr>
          <a:xfrm>
            <a:off x="4085617" y="1809750"/>
            <a:ext cx="406068" cy="5919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3</a:t>
            </a:r>
            <a:endParaRPr sz="2000" b="1" dirty="0"/>
          </a:p>
        </p:txBody>
      </p:sp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p48"/>
          <p:cNvSpPr txBox="1">
            <a:spLocks noGrp="1"/>
          </p:cNvSpPr>
          <p:nvPr>
            <p:ph type="title"/>
          </p:nvPr>
        </p:nvSpPr>
        <p:spPr>
          <a:xfrm>
            <a:off x="5105400" y="17335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/>
              <a:t>ACT</a:t>
            </a:r>
            <a:endParaRPr sz="3200" b="1" dirty="0"/>
          </a:p>
        </p:txBody>
      </p:sp>
      <p:sp>
        <p:nvSpPr>
          <p:cNvPr id="965" name="Google Shape;965;p48"/>
          <p:cNvSpPr txBox="1">
            <a:spLocks noGrp="1"/>
          </p:cNvSpPr>
          <p:nvPr>
            <p:ph type="body" idx="1"/>
          </p:nvPr>
        </p:nvSpPr>
        <p:spPr>
          <a:xfrm>
            <a:off x="4267200" y="2724150"/>
            <a:ext cx="4114800" cy="11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spcAft>
                <a:spcPts val="1600"/>
              </a:spcAft>
            </a:pPr>
            <a:r>
              <a:rPr lang="en" dirty="0"/>
              <a:t>Pilih solusi terbaik</a:t>
            </a:r>
          </a:p>
          <a:p>
            <a:pPr marL="285750" indent="-285750" algn="just">
              <a:spcAft>
                <a:spcPts val="1600"/>
              </a:spcAft>
            </a:pPr>
            <a:r>
              <a:rPr lang="en" dirty="0"/>
              <a:t>Buat langkah-langkah tindakan untuk mengimplementasikan solusi Anda</a:t>
            </a:r>
          </a:p>
          <a:p>
            <a:pPr marL="285750" indent="-285750" algn="just">
              <a:spcAft>
                <a:spcPts val="1600"/>
              </a:spcAft>
            </a:pPr>
            <a:r>
              <a:rPr lang="en" dirty="0"/>
              <a:t>Langkah-langkah tindakan apa yang harus saya lakukan? Urutannya mulai darimana? Apakah saya perlu asisten dalam mengeksekusi solusi yang akan dijalankan?</a:t>
            </a:r>
            <a:endParaRPr dirty="0"/>
          </a:p>
        </p:txBody>
      </p:sp>
      <p:pic>
        <p:nvPicPr>
          <p:cNvPr id="12" name="Google Shape;667;p38"/>
          <p:cNvPicPr preferRelativeResize="0"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06" b="-3906"/>
          <a:stretch/>
        </p:blipFill>
        <p:spPr>
          <a:xfrm>
            <a:off x="0" y="2266950"/>
            <a:ext cx="4010081" cy="30012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2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bstract CV by Slidesgo">
  <a:themeElements>
    <a:clrScheme name="Simple Light">
      <a:dk1>
        <a:srgbClr val="534844"/>
      </a:dk1>
      <a:lt1>
        <a:srgbClr val="FFFFFF"/>
      </a:lt1>
      <a:dk2>
        <a:srgbClr val="F29095"/>
      </a:dk2>
      <a:lt2>
        <a:srgbClr val="D86C71"/>
      </a:lt2>
      <a:accent1>
        <a:srgbClr val="F29095"/>
      </a:accent1>
      <a:accent2>
        <a:srgbClr val="FDD68B"/>
      </a:accent2>
      <a:accent3>
        <a:srgbClr val="DED2D1"/>
      </a:accent3>
      <a:accent4>
        <a:srgbClr val="F7BEBE"/>
      </a:accent4>
      <a:accent5>
        <a:srgbClr val="534844"/>
      </a:accent5>
      <a:accent6>
        <a:srgbClr val="D86C71"/>
      </a:accent6>
      <a:hlink>
        <a:srgbClr val="53484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386</Words>
  <Application>Microsoft Office PowerPoint</Application>
  <PresentationFormat>On-screen Show (16:9)</PresentationFormat>
  <Paragraphs>67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Showcard Gothic</vt:lpstr>
      <vt:lpstr>Signika Light</vt:lpstr>
      <vt:lpstr>Signika SemiBold</vt:lpstr>
      <vt:lpstr>Sniglet</vt:lpstr>
      <vt:lpstr>Abstract CV by Slidesgo</vt:lpstr>
      <vt:lpstr>Problem Solving  dengan Teknik Ideal</vt:lpstr>
      <vt:lpstr>PROFIL</vt:lpstr>
      <vt:lpstr>01</vt:lpstr>
      <vt:lpstr>APA ITU PROBLEM?</vt:lpstr>
      <vt:lpstr>ALUR</vt:lpstr>
      <vt:lpstr>IDENTIFY</vt:lpstr>
      <vt:lpstr>DEFINE</vt:lpstr>
      <vt:lpstr>EXPLORE</vt:lpstr>
      <vt:lpstr>ACT</vt:lpstr>
      <vt:lpstr>LOOK BACK AND LEARN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 dengan Teknik Ideal</dc:title>
  <dc:creator>Personal</dc:creator>
  <cp:lastModifiedBy>Abdul Fatah</cp:lastModifiedBy>
  <cp:revision>18</cp:revision>
  <dcterms:modified xsi:type="dcterms:W3CDTF">2020-10-31T04:38:10Z</dcterms:modified>
</cp:coreProperties>
</file>